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3982700" cy="8045450"/>
  <p:notesSz cx="13982700" cy="8045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982699" cy="80390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95350" y="533399"/>
            <a:ext cx="12268200" cy="7191375"/>
          </a:xfrm>
          <a:custGeom>
            <a:avLst/>
            <a:gdLst/>
            <a:ahLst/>
            <a:cxnLst/>
            <a:rect l="l" t="t" r="r" b="b"/>
            <a:pathLst>
              <a:path w="12268200" h="7191375">
                <a:moveTo>
                  <a:pt x="12268199" y="7191374"/>
                </a:moveTo>
                <a:lnTo>
                  <a:pt x="0" y="7191374"/>
                </a:lnTo>
                <a:lnTo>
                  <a:pt x="0" y="0"/>
                </a:lnTo>
                <a:lnTo>
                  <a:pt x="12268199" y="0"/>
                </a:lnTo>
                <a:lnTo>
                  <a:pt x="12268199" y="7191374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87899" y="589851"/>
            <a:ext cx="4413250" cy="422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98357" y="4505452"/>
            <a:ext cx="9792335" cy="20113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99452" y="1850453"/>
            <a:ext cx="6085237" cy="5309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204360" y="1850453"/>
            <a:ext cx="6085237" cy="5309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982699" cy="80390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47924" y="1457324"/>
            <a:ext cx="9029699" cy="635317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63002" y="2678162"/>
            <a:ext cx="5663045" cy="485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39999" y="1339317"/>
            <a:ext cx="8909050" cy="2753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756277" y="7482268"/>
            <a:ext cx="4476496" cy="4022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99452" y="7482268"/>
            <a:ext cx="3217481" cy="4022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072116" y="7482268"/>
            <a:ext cx="3217481" cy="4022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jpg"/><Relationship Id="rId4" Type="http://schemas.openxmlformats.org/officeDocument/2006/relationships/image" Target="../media/image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jp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hyperlink" Target="https://doi.org/10.1787/285d7875-en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3" Type="http://schemas.openxmlformats.org/officeDocument/2006/relationships/image" Target="../media/image14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jpg"/><Relationship Id="rId4" Type="http://schemas.openxmlformats.org/officeDocument/2006/relationships/image" Target="../media/image17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jpg"/><Relationship Id="rId4" Type="http://schemas.openxmlformats.org/officeDocument/2006/relationships/image" Target="../media/image20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3" Type="http://schemas.openxmlformats.org/officeDocument/2006/relationships/image" Target="../media/image22.jpg"/><Relationship Id="rId4" Type="http://schemas.openxmlformats.org/officeDocument/2006/relationships/image" Target="../media/image23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hyperlink" Target="mailto:hannah.ffrank@gmail.com" TargetMode="External"/><Relationship Id="rId4" Type="http://schemas.openxmlformats.org/officeDocument/2006/relationships/image" Target="../media/image25.jpg"/><Relationship Id="rId5" Type="http://schemas.openxmlformats.org/officeDocument/2006/relationships/hyperlink" Target="http://www.linkedin.com/in/hannah-frank" TargetMode="External"/><Relationship Id="rId6" Type="http://schemas.openxmlformats.org/officeDocument/2006/relationships/image" Target="../media/image26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982699" cy="80390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39999" y="1339317"/>
            <a:ext cx="7910195" cy="27533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1270635">
              <a:lnSpc>
                <a:spcPct val="129700"/>
              </a:lnSpc>
              <a:spcBef>
                <a:spcPts val="95"/>
              </a:spcBef>
            </a:pPr>
            <a:r>
              <a:rPr dirty="0" sz="3450" spc="260" i="0">
                <a:latin typeface="Lucida Sans Unicode"/>
                <a:cs typeface="Lucida Sans Unicode"/>
              </a:rPr>
              <a:t>NAVIGATING </a:t>
            </a:r>
            <a:r>
              <a:rPr dirty="0" sz="3450" spc="204" i="0">
                <a:latin typeface="Lucida Sans Unicode"/>
                <a:cs typeface="Lucida Sans Unicode"/>
              </a:rPr>
              <a:t>THE </a:t>
            </a:r>
            <a:r>
              <a:rPr dirty="0" sz="3450" spc="110" i="0">
                <a:latin typeface="Lucida Sans Unicode"/>
                <a:cs typeface="Lucida Sans Unicode"/>
              </a:rPr>
              <a:t>DNS </a:t>
            </a:r>
            <a:r>
              <a:rPr dirty="0" sz="3450" spc="114" i="0">
                <a:latin typeface="Lucida Sans Unicode"/>
                <a:cs typeface="Lucida Sans Unicode"/>
              </a:rPr>
              <a:t> </a:t>
            </a:r>
            <a:r>
              <a:rPr dirty="0" sz="3450" spc="1115" i="0">
                <a:latin typeface="Lucida Sans Unicode"/>
                <a:cs typeface="Lucida Sans Unicode"/>
              </a:rPr>
              <a:t>W</a:t>
            </a:r>
            <a:r>
              <a:rPr dirty="0" sz="3450" spc="335" i="0">
                <a:latin typeface="Lucida Sans Unicode"/>
                <a:cs typeface="Lucida Sans Unicode"/>
              </a:rPr>
              <a:t>H</a:t>
            </a:r>
            <a:r>
              <a:rPr dirty="0" sz="3450" spc="530" i="0">
                <a:latin typeface="Lucida Sans Unicode"/>
                <a:cs typeface="Lucida Sans Unicode"/>
              </a:rPr>
              <a:t>A</a:t>
            </a:r>
            <a:r>
              <a:rPr dirty="0" sz="3450" spc="90" i="0">
                <a:latin typeface="Lucida Sans Unicode"/>
                <a:cs typeface="Lucida Sans Unicode"/>
              </a:rPr>
              <a:t>T</a:t>
            </a:r>
            <a:r>
              <a:rPr dirty="0" sz="3450" spc="-265" i="0">
                <a:latin typeface="Lucida Sans Unicode"/>
                <a:cs typeface="Lucida Sans Unicode"/>
              </a:rPr>
              <a:t> </a:t>
            </a:r>
            <a:r>
              <a:rPr dirty="0" sz="3450" spc="275" i="0">
                <a:latin typeface="Lucida Sans Unicode"/>
                <a:cs typeface="Lucida Sans Unicode"/>
              </a:rPr>
              <a:t>R</a:t>
            </a:r>
            <a:r>
              <a:rPr dirty="0" sz="3450" spc="50" i="0">
                <a:latin typeface="Lucida Sans Unicode"/>
                <a:cs typeface="Lucida Sans Unicode"/>
              </a:rPr>
              <a:t>O</a:t>
            </a:r>
            <a:r>
              <a:rPr dirty="0" sz="3450" spc="185" i="0">
                <a:latin typeface="Lucida Sans Unicode"/>
                <a:cs typeface="Lucida Sans Unicode"/>
              </a:rPr>
              <a:t>L</a:t>
            </a:r>
            <a:r>
              <a:rPr dirty="0" sz="3450" spc="190" i="0">
                <a:latin typeface="Lucida Sans Unicode"/>
                <a:cs typeface="Lucida Sans Unicode"/>
              </a:rPr>
              <a:t>E</a:t>
            </a:r>
            <a:r>
              <a:rPr dirty="0" sz="3450" spc="-265" i="0">
                <a:latin typeface="Lucida Sans Unicode"/>
                <a:cs typeface="Lucida Sans Unicode"/>
              </a:rPr>
              <a:t> </a:t>
            </a:r>
            <a:r>
              <a:rPr dirty="0" sz="3450" spc="75" i="0">
                <a:latin typeface="Lucida Sans Unicode"/>
                <a:cs typeface="Lucida Sans Unicode"/>
              </a:rPr>
              <a:t>D</a:t>
            </a:r>
            <a:r>
              <a:rPr dirty="0" sz="3450" spc="50" i="0">
                <a:latin typeface="Lucida Sans Unicode"/>
                <a:cs typeface="Lucida Sans Unicode"/>
              </a:rPr>
              <a:t>O</a:t>
            </a:r>
            <a:r>
              <a:rPr dirty="0" sz="3450" spc="185" i="0">
                <a:latin typeface="Lucida Sans Unicode"/>
                <a:cs typeface="Lucida Sans Unicode"/>
              </a:rPr>
              <a:t>E</a:t>
            </a:r>
            <a:r>
              <a:rPr dirty="0" sz="3450" spc="-45" i="0">
                <a:latin typeface="Lucida Sans Unicode"/>
                <a:cs typeface="Lucida Sans Unicode"/>
              </a:rPr>
              <a:t>S</a:t>
            </a:r>
            <a:r>
              <a:rPr dirty="0" sz="3450" spc="-265" i="0">
                <a:latin typeface="Lucida Sans Unicode"/>
                <a:cs typeface="Lucida Sans Unicode"/>
              </a:rPr>
              <a:t> </a:t>
            </a:r>
            <a:r>
              <a:rPr dirty="0" sz="3450" spc="170" i="0">
                <a:latin typeface="Lucida Sans Unicode"/>
                <a:cs typeface="Lucida Sans Unicode"/>
              </a:rPr>
              <a:t>I</a:t>
            </a:r>
            <a:r>
              <a:rPr dirty="0" sz="3450" spc="90" i="0">
                <a:latin typeface="Lucida Sans Unicode"/>
                <a:cs typeface="Lucida Sans Unicode"/>
              </a:rPr>
              <a:t>T</a:t>
            </a:r>
            <a:r>
              <a:rPr dirty="0" sz="3450" spc="-265" i="0">
                <a:latin typeface="Lucida Sans Unicode"/>
                <a:cs typeface="Lucida Sans Unicode"/>
              </a:rPr>
              <a:t> </a:t>
            </a:r>
            <a:r>
              <a:rPr dirty="0" sz="3450" spc="295" i="0">
                <a:latin typeface="Lucida Sans Unicode"/>
                <a:cs typeface="Lucida Sans Unicode"/>
              </a:rPr>
              <a:t>P</a:t>
            </a:r>
            <a:r>
              <a:rPr dirty="0" sz="3450" spc="185" i="0">
                <a:latin typeface="Lucida Sans Unicode"/>
                <a:cs typeface="Lucida Sans Unicode"/>
              </a:rPr>
              <a:t>L</a:t>
            </a:r>
            <a:r>
              <a:rPr dirty="0" sz="3450" spc="530" i="0">
                <a:latin typeface="Lucida Sans Unicode"/>
                <a:cs typeface="Lucida Sans Unicode"/>
              </a:rPr>
              <a:t>A</a:t>
            </a:r>
            <a:r>
              <a:rPr dirty="0" sz="3450" spc="455" i="0">
                <a:latin typeface="Lucida Sans Unicode"/>
                <a:cs typeface="Lucida Sans Unicode"/>
              </a:rPr>
              <a:t>Y</a:t>
            </a:r>
            <a:r>
              <a:rPr dirty="0" sz="3450" spc="-265" i="0">
                <a:latin typeface="Lucida Sans Unicode"/>
                <a:cs typeface="Lucida Sans Unicode"/>
              </a:rPr>
              <a:t> </a:t>
            </a:r>
            <a:r>
              <a:rPr dirty="0" sz="3450" spc="170" i="0">
                <a:latin typeface="Lucida Sans Unicode"/>
                <a:cs typeface="Lucida Sans Unicode"/>
              </a:rPr>
              <a:t>I</a:t>
            </a:r>
            <a:r>
              <a:rPr dirty="0" sz="3450" spc="310" i="0">
                <a:latin typeface="Lucida Sans Unicode"/>
                <a:cs typeface="Lucida Sans Unicode"/>
              </a:rPr>
              <a:t>N</a:t>
            </a:r>
            <a:endParaRPr sz="3450">
              <a:latin typeface="Lucida Sans Unicode"/>
              <a:cs typeface="Lucida Sans Unicode"/>
            </a:endParaRPr>
          </a:p>
          <a:p>
            <a:pPr marL="12700" marR="5080">
              <a:lnSpc>
                <a:spcPct val="129700"/>
              </a:lnSpc>
            </a:pPr>
            <a:r>
              <a:rPr dirty="0" sz="3450" spc="185" i="0">
                <a:latin typeface="Lucida Sans Unicode"/>
                <a:cs typeface="Lucida Sans Unicode"/>
              </a:rPr>
              <a:t>E</a:t>
            </a:r>
            <a:r>
              <a:rPr dirty="0" sz="3450" spc="-105" i="0">
                <a:latin typeface="Lucida Sans Unicode"/>
                <a:cs typeface="Lucida Sans Unicode"/>
              </a:rPr>
              <a:t>C</a:t>
            </a:r>
            <a:r>
              <a:rPr dirty="0" sz="3450" spc="50" i="0">
                <a:latin typeface="Lucida Sans Unicode"/>
                <a:cs typeface="Lucida Sans Unicode"/>
              </a:rPr>
              <a:t>O</a:t>
            </a:r>
            <a:r>
              <a:rPr dirty="0" sz="3450" spc="305" i="0">
                <a:latin typeface="Lucida Sans Unicode"/>
                <a:cs typeface="Lucida Sans Unicode"/>
              </a:rPr>
              <a:t>N</a:t>
            </a:r>
            <a:r>
              <a:rPr dirty="0" sz="3450" spc="50" i="0">
                <a:latin typeface="Lucida Sans Unicode"/>
                <a:cs typeface="Lucida Sans Unicode"/>
              </a:rPr>
              <a:t>O</a:t>
            </a:r>
            <a:r>
              <a:rPr dirty="0" sz="3450" spc="525" i="0">
                <a:latin typeface="Lucida Sans Unicode"/>
                <a:cs typeface="Lucida Sans Unicode"/>
              </a:rPr>
              <a:t>M</a:t>
            </a:r>
            <a:r>
              <a:rPr dirty="0" sz="3450" spc="170" i="0">
                <a:latin typeface="Lucida Sans Unicode"/>
                <a:cs typeface="Lucida Sans Unicode"/>
              </a:rPr>
              <a:t>I</a:t>
            </a:r>
            <a:r>
              <a:rPr dirty="0" sz="3450" spc="-100" i="0">
                <a:latin typeface="Lucida Sans Unicode"/>
                <a:cs typeface="Lucida Sans Unicode"/>
              </a:rPr>
              <a:t>C</a:t>
            </a:r>
            <a:r>
              <a:rPr dirty="0" sz="3450" spc="-265" i="0">
                <a:latin typeface="Lucida Sans Unicode"/>
                <a:cs typeface="Lucida Sans Unicode"/>
              </a:rPr>
              <a:t> </a:t>
            </a:r>
            <a:r>
              <a:rPr dirty="0" sz="3450" spc="-80" i="0">
                <a:latin typeface="Lucida Sans Unicode"/>
                <a:cs typeface="Lucida Sans Unicode"/>
              </a:rPr>
              <a:t>G</a:t>
            </a:r>
            <a:r>
              <a:rPr dirty="0" sz="3450" spc="275" i="0">
                <a:latin typeface="Lucida Sans Unicode"/>
                <a:cs typeface="Lucida Sans Unicode"/>
              </a:rPr>
              <a:t>R</a:t>
            </a:r>
            <a:r>
              <a:rPr dirty="0" sz="3450" spc="50" i="0">
                <a:latin typeface="Lucida Sans Unicode"/>
                <a:cs typeface="Lucida Sans Unicode"/>
              </a:rPr>
              <a:t>O</a:t>
            </a:r>
            <a:r>
              <a:rPr dirty="0" sz="3450" spc="1115" i="0">
                <a:latin typeface="Lucida Sans Unicode"/>
                <a:cs typeface="Lucida Sans Unicode"/>
              </a:rPr>
              <a:t>W</a:t>
            </a:r>
            <a:r>
              <a:rPr dirty="0" sz="3450" spc="85" i="0">
                <a:latin typeface="Lucida Sans Unicode"/>
                <a:cs typeface="Lucida Sans Unicode"/>
              </a:rPr>
              <a:t>T</a:t>
            </a:r>
            <a:r>
              <a:rPr dirty="0" sz="3450" spc="340" i="0">
                <a:latin typeface="Lucida Sans Unicode"/>
                <a:cs typeface="Lucida Sans Unicode"/>
              </a:rPr>
              <a:t>H</a:t>
            </a:r>
            <a:r>
              <a:rPr dirty="0" sz="3450" spc="-265" i="0">
                <a:latin typeface="Lucida Sans Unicode"/>
                <a:cs typeface="Lucida Sans Unicode"/>
              </a:rPr>
              <a:t> </a:t>
            </a:r>
            <a:r>
              <a:rPr dirty="0" sz="3450" spc="530" i="0">
                <a:latin typeface="Lucida Sans Unicode"/>
                <a:cs typeface="Lucida Sans Unicode"/>
              </a:rPr>
              <a:t>A</a:t>
            </a:r>
            <a:r>
              <a:rPr dirty="0" sz="3450" spc="305" i="0">
                <a:latin typeface="Lucida Sans Unicode"/>
                <a:cs typeface="Lucida Sans Unicode"/>
              </a:rPr>
              <a:t>N</a:t>
            </a:r>
            <a:r>
              <a:rPr dirty="0" sz="3450" spc="80" i="0">
                <a:latin typeface="Lucida Sans Unicode"/>
                <a:cs typeface="Lucida Sans Unicode"/>
              </a:rPr>
              <a:t>D</a:t>
            </a:r>
            <a:r>
              <a:rPr dirty="0" sz="3450" spc="-265" i="0">
                <a:latin typeface="Lucida Sans Unicode"/>
                <a:cs typeface="Lucida Sans Unicode"/>
              </a:rPr>
              <a:t> </a:t>
            </a:r>
            <a:r>
              <a:rPr dirty="0" sz="3450" spc="75" i="0">
                <a:latin typeface="Lucida Sans Unicode"/>
                <a:cs typeface="Lucida Sans Unicode"/>
              </a:rPr>
              <a:t>D</a:t>
            </a:r>
            <a:r>
              <a:rPr dirty="0" sz="3450" spc="170" i="0">
                <a:latin typeface="Lucida Sans Unicode"/>
                <a:cs typeface="Lucida Sans Unicode"/>
              </a:rPr>
              <a:t>I</a:t>
            </a:r>
            <a:r>
              <a:rPr dirty="0" sz="3450" spc="-80" i="0">
                <a:latin typeface="Lucida Sans Unicode"/>
                <a:cs typeface="Lucida Sans Unicode"/>
              </a:rPr>
              <a:t>G</a:t>
            </a:r>
            <a:r>
              <a:rPr dirty="0" sz="3450" spc="170" i="0">
                <a:latin typeface="Lucida Sans Unicode"/>
                <a:cs typeface="Lucida Sans Unicode"/>
              </a:rPr>
              <a:t>I</a:t>
            </a:r>
            <a:r>
              <a:rPr dirty="0" sz="3450" spc="85" i="0">
                <a:latin typeface="Lucida Sans Unicode"/>
                <a:cs typeface="Lucida Sans Unicode"/>
              </a:rPr>
              <a:t>T</a:t>
            </a:r>
            <a:r>
              <a:rPr dirty="0" sz="3450" spc="530" i="0">
                <a:latin typeface="Lucida Sans Unicode"/>
                <a:cs typeface="Lucida Sans Unicode"/>
              </a:rPr>
              <a:t>A</a:t>
            </a:r>
            <a:r>
              <a:rPr dirty="0" sz="3450" spc="135" i="0">
                <a:latin typeface="Lucida Sans Unicode"/>
                <a:cs typeface="Lucida Sans Unicode"/>
              </a:rPr>
              <a:t>L  </a:t>
            </a:r>
            <a:r>
              <a:rPr dirty="0" sz="3450" spc="250" i="0">
                <a:latin typeface="Lucida Sans Unicode"/>
                <a:cs typeface="Lucida Sans Unicode"/>
              </a:rPr>
              <a:t>WASTE.</a:t>
            </a:r>
            <a:endParaRPr sz="34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39999" y="4716202"/>
            <a:ext cx="9623425" cy="554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50" spc="-125">
                <a:latin typeface="Lucida Sans Unicode"/>
                <a:cs typeface="Lucida Sans Unicode"/>
              </a:rPr>
              <a:t>C</a:t>
            </a:r>
            <a:r>
              <a:rPr dirty="0" sz="3450" spc="25">
                <a:latin typeface="Lucida Sans Unicode"/>
                <a:cs typeface="Lucida Sans Unicode"/>
              </a:rPr>
              <a:t>O</a:t>
            </a:r>
            <a:r>
              <a:rPr dirty="0" sz="3450" spc="250">
                <a:latin typeface="Lucida Sans Unicode"/>
                <a:cs typeface="Lucida Sans Unicode"/>
              </a:rPr>
              <a:t>R</a:t>
            </a:r>
            <a:r>
              <a:rPr dirty="0" sz="3450" spc="170">
                <a:latin typeface="Lucida Sans Unicode"/>
                <a:cs typeface="Lucida Sans Unicode"/>
              </a:rPr>
              <a:t>E</a:t>
            </a:r>
            <a:r>
              <a:rPr dirty="0" sz="3450" spc="-275">
                <a:latin typeface="Lucida Sans Unicode"/>
                <a:cs typeface="Lucida Sans Unicode"/>
              </a:rPr>
              <a:t> </a:t>
            </a:r>
            <a:r>
              <a:rPr dirty="0" sz="3450" spc="-70">
                <a:latin typeface="Lucida Sans Unicode"/>
                <a:cs typeface="Lucida Sans Unicode"/>
              </a:rPr>
              <a:t>S</a:t>
            </a:r>
            <a:r>
              <a:rPr dirty="0" sz="3450" spc="380">
                <a:latin typeface="Lucida Sans Unicode"/>
                <a:cs typeface="Lucida Sans Unicode"/>
              </a:rPr>
              <a:t>U</a:t>
            </a:r>
            <a:r>
              <a:rPr dirty="0" sz="3450" spc="-70">
                <a:latin typeface="Lucida Sans Unicode"/>
                <a:cs typeface="Lucida Sans Unicode"/>
              </a:rPr>
              <a:t>S</a:t>
            </a:r>
            <a:r>
              <a:rPr dirty="0" sz="3450" spc="65">
                <a:latin typeface="Lucida Sans Unicode"/>
                <a:cs typeface="Lucida Sans Unicode"/>
              </a:rPr>
              <a:t>T</a:t>
            </a:r>
            <a:r>
              <a:rPr dirty="0" sz="3450" spc="500">
                <a:latin typeface="Lucida Sans Unicode"/>
                <a:cs typeface="Lucida Sans Unicode"/>
              </a:rPr>
              <a:t>A</a:t>
            </a:r>
            <a:r>
              <a:rPr dirty="0" sz="3450" spc="160">
                <a:latin typeface="Lucida Sans Unicode"/>
                <a:cs typeface="Lucida Sans Unicode"/>
              </a:rPr>
              <a:t>I</a:t>
            </a:r>
            <a:r>
              <a:rPr dirty="0" sz="3450" spc="275">
                <a:latin typeface="Lucida Sans Unicode"/>
                <a:cs typeface="Lucida Sans Unicode"/>
              </a:rPr>
              <a:t>N</a:t>
            </a:r>
            <a:r>
              <a:rPr dirty="0" sz="3450" spc="500">
                <a:latin typeface="Lucida Sans Unicode"/>
                <a:cs typeface="Lucida Sans Unicode"/>
              </a:rPr>
              <a:t>A</a:t>
            </a:r>
            <a:r>
              <a:rPr dirty="0" sz="3450" spc="305">
                <a:latin typeface="Lucida Sans Unicode"/>
                <a:cs typeface="Lucida Sans Unicode"/>
              </a:rPr>
              <a:t>B</a:t>
            </a:r>
            <a:r>
              <a:rPr dirty="0" sz="3450" spc="165">
                <a:latin typeface="Lucida Sans Unicode"/>
                <a:cs typeface="Lucida Sans Unicode"/>
              </a:rPr>
              <a:t>L</a:t>
            </a:r>
            <a:r>
              <a:rPr dirty="0" sz="3450" spc="170">
                <a:latin typeface="Lucida Sans Unicode"/>
                <a:cs typeface="Lucida Sans Unicode"/>
              </a:rPr>
              <a:t>E</a:t>
            </a:r>
            <a:r>
              <a:rPr dirty="0" sz="3450" spc="-275">
                <a:latin typeface="Lucida Sans Unicode"/>
                <a:cs typeface="Lucida Sans Unicode"/>
              </a:rPr>
              <a:t> </a:t>
            </a:r>
            <a:r>
              <a:rPr dirty="0" sz="3450" spc="50">
                <a:latin typeface="Lucida Sans Unicode"/>
                <a:cs typeface="Lucida Sans Unicode"/>
              </a:rPr>
              <a:t>D</a:t>
            </a:r>
            <a:r>
              <a:rPr dirty="0" sz="3450" spc="165">
                <a:latin typeface="Lucida Sans Unicode"/>
                <a:cs typeface="Lucida Sans Unicode"/>
              </a:rPr>
              <a:t>E</a:t>
            </a:r>
            <a:r>
              <a:rPr dirty="0" sz="3450" spc="610">
                <a:latin typeface="Lucida Sans Unicode"/>
                <a:cs typeface="Lucida Sans Unicode"/>
              </a:rPr>
              <a:t>V</a:t>
            </a:r>
            <a:r>
              <a:rPr dirty="0" sz="3450" spc="165">
                <a:latin typeface="Lucida Sans Unicode"/>
                <a:cs typeface="Lucida Sans Unicode"/>
              </a:rPr>
              <a:t>E</a:t>
            </a:r>
            <a:r>
              <a:rPr dirty="0" sz="3450" spc="165">
                <a:latin typeface="Lucida Sans Unicode"/>
                <a:cs typeface="Lucida Sans Unicode"/>
              </a:rPr>
              <a:t>L</a:t>
            </a:r>
            <a:r>
              <a:rPr dirty="0" sz="3450" spc="25">
                <a:latin typeface="Lucida Sans Unicode"/>
                <a:cs typeface="Lucida Sans Unicode"/>
              </a:rPr>
              <a:t>O</a:t>
            </a:r>
            <a:r>
              <a:rPr dirty="0" sz="3450" spc="275">
                <a:latin typeface="Lucida Sans Unicode"/>
                <a:cs typeface="Lucida Sans Unicode"/>
              </a:rPr>
              <a:t>P</a:t>
            </a:r>
            <a:r>
              <a:rPr dirty="0" sz="3450" spc="490">
                <a:latin typeface="Lucida Sans Unicode"/>
                <a:cs typeface="Lucida Sans Unicode"/>
              </a:rPr>
              <a:t>M</a:t>
            </a:r>
            <a:r>
              <a:rPr dirty="0" sz="3450" spc="165">
                <a:latin typeface="Lucida Sans Unicode"/>
                <a:cs typeface="Lucida Sans Unicode"/>
              </a:rPr>
              <a:t>E</a:t>
            </a:r>
            <a:r>
              <a:rPr dirty="0" sz="3450" spc="275">
                <a:latin typeface="Lucida Sans Unicode"/>
                <a:cs typeface="Lucida Sans Unicode"/>
              </a:rPr>
              <a:t>N</a:t>
            </a:r>
            <a:r>
              <a:rPr dirty="0" sz="3450" spc="70">
                <a:latin typeface="Lucida Sans Unicode"/>
                <a:cs typeface="Lucida Sans Unicode"/>
              </a:rPr>
              <a:t>T</a:t>
            </a:r>
            <a:r>
              <a:rPr dirty="0" sz="3450" spc="-275">
                <a:latin typeface="Lucida Sans Unicode"/>
                <a:cs typeface="Lucida Sans Unicode"/>
              </a:rPr>
              <a:t> </a:t>
            </a:r>
            <a:r>
              <a:rPr dirty="0" sz="3450" spc="-105">
                <a:latin typeface="Lucida Sans Unicode"/>
                <a:cs typeface="Lucida Sans Unicode"/>
              </a:rPr>
              <a:t>G</a:t>
            </a:r>
            <a:r>
              <a:rPr dirty="0" sz="3450" spc="25">
                <a:latin typeface="Lucida Sans Unicode"/>
                <a:cs typeface="Lucida Sans Unicode"/>
              </a:rPr>
              <a:t>O</a:t>
            </a:r>
            <a:r>
              <a:rPr dirty="0" sz="3450" spc="500">
                <a:latin typeface="Lucida Sans Unicode"/>
                <a:cs typeface="Lucida Sans Unicode"/>
              </a:rPr>
              <a:t>A</a:t>
            </a:r>
            <a:r>
              <a:rPr dirty="0" sz="3450" spc="165">
                <a:latin typeface="Lucida Sans Unicode"/>
                <a:cs typeface="Lucida Sans Unicode"/>
              </a:rPr>
              <a:t>L</a:t>
            </a:r>
            <a:r>
              <a:rPr dirty="0" sz="3450" spc="-65">
                <a:latin typeface="Lucida Sans Unicode"/>
                <a:cs typeface="Lucida Sans Unicode"/>
              </a:rPr>
              <a:t>S</a:t>
            </a:r>
            <a:endParaRPr sz="34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74025" y="6365544"/>
            <a:ext cx="3423920" cy="1054100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1700" spc="190">
                <a:latin typeface="Lucida Sans Unicode"/>
                <a:cs typeface="Lucida Sans Unicode"/>
              </a:rPr>
              <a:t>H</a:t>
            </a:r>
            <a:r>
              <a:rPr dirty="0" sz="1700" spc="285">
                <a:latin typeface="Lucida Sans Unicode"/>
                <a:cs typeface="Lucida Sans Unicode"/>
              </a:rPr>
              <a:t>A</a:t>
            </a:r>
            <a:r>
              <a:rPr dirty="0" sz="1700" spc="175">
                <a:latin typeface="Lucida Sans Unicode"/>
                <a:cs typeface="Lucida Sans Unicode"/>
              </a:rPr>
              <a:t>NN</a:t>
            </a:r>
            <a:r>
              <a:rPr dirty="0" sz="1700" spc="285">
                <a:latin typeface="Lucida Sans Unicode"/>
                <a:cs typeface="Lucida Sans Unicode"/>
              </a:rPr>
              <a:t>A</a:t>
            </a:r>
            <a:r>
              <a:rPr dirty="0" sz="1700" spc="190">
                <a:latin typeface="Lucida Sans Unicode"/>
                <a:cs typeface="Lucida Sans Unicode"/>
              </a:rPr>
              <a:t>H</a:t>
            </a:r>
            <a:r>
              <a:rPr dirty="0" sz="1700" spc="-125">
                <a:latin typeface="Lucida Sans Unicode"/>
                <a:cs typeface="Lucida Sans Unicode"/>
              </a:rPr>
              <a:t> </a:t>
            </a:r>
            <a:r>
              <a:rPr dirty="0" sz="1700" spc="155">
                <a:latin typeface="Lucida Sans Unicode"/>
                <a:cs typeface="Lucida Sans Unicode"/>
              </a:rPr>
              <a:t>F</a:t>
            </a:r>
            <a:r>
              <a:rPr dirty="0" sz="1700" spc="155">
                <a:latin typeface="Lucida Sans Unicode"/>
                <a:cs typeface="Lucida Sans Unicode"/>
              </a:rPr>
              <a:t>R</a:t>
            </a:r>
            <a:r>
              <a:rPr dirty="0" sz="1700" spc="285">
                <a:latin typeface="Lucida Sans Unicode"/>
                <a:cs typeface="Lucida Sans Unicode"/>
              </a:rPr>
              <a:t>A</a:t>
            </a:r>
            <a:r>
              <a:rPr dirty="0" sz="1700" spc="175">
                <a:latin typeface="Lucida Sans Unicode"/>
                <a:cs typeface="Lucida Sans Unicode"/>
              </a:rPr>
              <a:t>N</a:t>
            </a:r>
            <a:r>
              <a:rPr dirty="0" sz="1700" spc="215">
                <a:latin typeface="Lucida Sans Unicode"/>
                <a:cs typeface="Lucida Sans Unicode"/>
              </a:rPr>
              <a:t>K</a:t>
            </a:r>
            <a:endParaRPr sz="1700">
              <a:latin typeface="Lucida Sans Unicode"/>
              <a:cs typeface="Lucida Sans Unicode"/>
            </a:endParaRPr>
          </a:p>
          <a:p>
            <a:pPr marL="12700" marR="5080">
              <a:lnSpc>
                <a:spcPct val="132400"/>
              </a:lnSpc>
            </a:pPr>
            <a:r>
              <a:rPr dirty="0" sz="1700" spc="95">
                <a:latin typeface="Lucida Sans Unicode"/>
                <a:cs typeface="Lucida Sans Unicode"/>
              </a:rPr>
              <a:t>I</a:t>
            </a:r>
            <a:r>
              <a:rPr dirty="0" sz="1700" spc="-30">
                <a:latin typeface="Lucida Sans Unicode"/>
                <a:cs typeface="Lucida Sans Unicode"/>
              </a:rPr>
              <a:t>C</a:t>
            </a:r>
            <a:r>
              <a:rPr dirty="0" sz="1700" spc="285">
                <a:latin typeface="Lucida Sans Unicode"/>
                <a:cs typeface="Lucida Sans Unicode"/>
              </a:rPr>
              <a:t>A</a:t>
            </a:r>
            <a:r>
              <a:rPr dirty="0" sz="1700" spc="175">
                <a:latin typeface="Lucida Sans Unicode"/>
                <a:cs typeface="Lucida Sans Unicode"/>
              </a:rPr>
              <a:t>NN</a:t>
            </a:r>
            <a:r>
              <a:rPr dirty="0" sz="1700" spc="-110">
                <a:latin typeface="Lucida Sans Unicode"/>
                <a:cs typeface="Lucida Sans Unicode"/>
              </a:rPr>
              <a:t>7</a:t>
            </a:r>
            <a:r>
              <a:rPr dirty="0" sz="1700" spc="-105">
                <a:latin typeface="Lucida Sans Unicode"/>
                <a:cs typeface="Lucida Sans Unicode"/>
              </a:rPr>
              <a:t>6</a:t>
            </a:r>
            <a:r>
              <a:rPr dirty="0" sz="1700" spc="-125">
                <a:latin typeface="Lucida Sans Unicode"/>
                <a:cs typeface="Lucida Sans Unicode"/>
              </a:rPr>
              <a:t> </a:t>
            </a:r>
            <a:r>
              <a:rPr dirty="0" sz="1700" spc="175">
                <a:latin typeface="Lucida Sans Unicode"/>
                <a:cs typeface="Lucida Sans Unicode"/>
              </a:rPr>
              <a:t>N</a:t>
            </a:r>
            <a:r>
              <a:rPr dirty="0" sz="1700" spc="110">
                <a:latin typeface="Lucida Sans Unicode"/>
                <a:cs typeface="Lucida Sans Unicode"/>
              </a:rPr>
              <a:t>E</a:t>
            </a:r>
            <a:r>
              <a:rPr dirty="0" sz="1700" spc="335">
                <a:latin typeface="Lucida Sans Unicode"/>
                <a:cs typeface="Lucida Sans Unicode"/>
              </a:rPr>
              <a:t>X</a:t>
            </a:r>
            <a:r>
              <a:rPr dirty="0" sz="1700" spc="60">
                <a:latin typeface="Lucida Sans Unicode"/>
                <a:cs typeface="Lucida Sans Unicode"/>
              </a:rPr>
              <a:t>T</a:t>
            </a:r>
            <a:r>
              <a:rPr dirty="0" sz="1700" spc="-20">
                <a:latin typeface="Lucida Sans Unicode"/>
                <a:cs typeface="Lucida Sans Unicode"/>
              </a:rPr>
              <a:t>G</a:t>
            </a:r>
            <a:r>
              <a:rPr dirty="0" sz="1700" spc="110">
                <a:latin typeface="Lucida Sans Unicode"/>
                <a:cs typeface="Lucida Sans Unicode"/>
              </a:rPr>
              <a:t>E</a:t>
            </a:r>
            <a:r>
              <a:rPr dirty="0" sz="1700" spc="175">
                <a:latin typeface="Lucida Sans Unicode"/>
                <a:cs typeface="Lucida Sans Unicode"/>
              </a:rPr>
              <a:t>N</a:t>
            </a:r>
            <a:r>
              <a:rPr dirty="0" sz="1700" spc="-125">
                <a:latin typeface="Lucida Sans Unicode"/>
                <a:cs typeface="Lucida Sans Unicode"/>
              </a:rPr>
              <a:t> </a:t>
            </a:r>
            <a:r>
              <a:rPr dirty="0" sz="1700" spc="165">
                <a:latin typeface="Lucida Sans Unicode"/>
                <a:cs typeface="Lucida Sans Unicode"/>
              </a:rPr>
              <a:t>P</a:t>
            </a:r>
            <a:r>
              <a:rPr dirty="0" sz="1700" spc="-5">
                <a:latin typeface="Lucida Sans Unicode"/>
                <a:cs typeface="Lucida Sans Unicode"/>
              </a:rPr>
              <a:t>a</a:t>
            </a:r>
            <a:r>
              <a:rPr dirty="0" sz="1700" spc="85">
                <a:latin typeface="Lucida Sans Unicode"/>
                <a:cs typeface="Lucida Sans Unicode"/>
              </a:rPr>
              <a:t>r</a:t>
            </a:r>
            <a:r>
              <a:rPr dirty="0" sz="1700" spc="35">
                <a:latin typeface="Lucida Sans Unicode"/>
                <a:cs typeface="Lucida Sans Unicode"/>
              </a:rPr>
              <a:t>t</a:t>
            </a:r>
            <a:r>
              <a:rPr dirty="0" sz="1700" spc="65">
                <a:latin typeface="Lucida Sans Unicode"/>
                <a:cs typeface="Lucida Sans Unicode"/>
              </a:rPr>
              <a:t>i</a:t>
            </a:r>
            <a:r>
              <a:rPr dirty="0" sz="1700" spc="-45">
                <a:latin typeface="Lucida Sans Unicode"/>
                <a:cs typeface="Lucida Sans Unicode"/>
              </a:rPr>
              <a:t>c</a:t>
            </a:r>
            <a:r>
              <a:rPr dirty="0" sz="1700" spc="65">
                <a:latin typeface="Lucida Sans Unicode"/>
                <a:cs typeface="Lucida Sans Unicode"/>
              </a:rPr>
              <a:t>i</a:t>
            </a:r>
            <a:r>
              <a:rPr dirty="0" sz="1700" spc="-35">
                <a:latin typeface="Lucida Sans Unicode"/>
                <a:cs typeface="Lucida Sans Unicode"/>
              </a:rPr>
              <a:t>p</a:t>
            </a:r>
            <a:r>
              <a:rPr dirty="0" sz="1700" spc="-5">
                <a:latin typeface="Lucida Sans Unicode"/>
                <a:cs typeface="Lucida Sans Unicode"/>
              </a:rPr>
              <a:t>a</a:t>
            </a:r>
            <a:r>
              <a:rPr dirty="0" sz="1700" spc="85">
                <a:latin typeface="Lucida Sans Unicode"/>
                <a:cs typeface="Lucida Sans Unicode"/>
              </a:rPr>
              <a:t>n</a:t>
            </a:r>
            <a:r>
              <a:rPr dirty="0" sz="1700" spc="30">
                <a:latin typeface="Lucida Sans Unicode"/>
                <a:cs typeface="Lucida Sans Unicode"/>
              </a:rPr>
              <a:t>t  </a:t>
            </a:r>
            <a:r>
              <a:rPr dirty="0" sz="1700" spc="80">
                <a:latin typeface="Lucida Sans Unicode"/>
                <a:cs typeface="Lucida Sans Unicode"/>
              </a:rPr>
              <a:t>March</a:t>
            </a:r>
            <a:r>
              <a:rPr dirty="0" sz="1700" spc="-130">
                <a:latin typeface="Lucida Sans Unicode"/>
                <a:cs typeface="Lucida Sans Unicode"/>
              </a:rPr>
              <a:t> </a:t>
            </a:r>
            <a:r>
              <a:rPr dirty="0" sz="1700" spc="-95">
                <a:latin typeface="Lucida Sans Unicode"/>
                <a:cs typeface="Lucida Sans Unicode"/>
              </a:rPr>
              <a:t>2023</a:t>
            </a:r>
            <a:endParaRPr sz="1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982699" cy="80390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524" y="323849"/>
            <a:ext cx="6743699" cy="692467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762875" y="1343024"/>
            <a:ext cx="5353685" cy="1324610"/>
          </a:xfrm>
          <a:custGeom>
            <a:avLst/>
            <a:gdLst/>
            <a:ahLst/>
            <a:cxnLst/>
            <a:rect l="l" t="t" r="r" b="b"/>
            <a:pathLst>
              <a:path w="5353684" h="1324610">
                <a:moveTo>
                  <a:pt x="5353076" y="1324082"/>
                </a:moveTo>
                <a:lnTo>
                  <a:pt x="0" y="1324082"/>
                </a:lnTo>
                <a:lnTo>
                  <a:pt x="0" y="0"/>
                </a:lnTo>
                <a:lnTo>
                  <a:pt x="5353076" y="0"/>
                </a:lnTo>
                <a:lnTo>
                  <a:pt x="5353076" y="13240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762875" y="1343024"/>
            <a:ext cx="5353685" cy="13246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Times New Roman"/>
              <a:cs typeface="Times New Roman"/>
            </a:endParaRPr>
          </a:p>
          <a:p>
            <a:pPr algn="ctr" marR="220345">
              <a:lnSpc>
                <a:spcPct val="100000"/>
              </a:lnSpc>
            </a:pPr>
            <a:r>
              <a:rPr dirty="0" sz="1500" spc="30">
                <a:latin typeface="Lucida Sans Unicode"/>
                <a:cs typeface="Lucida Sans Unicode"/>
              </a:rPr>
              <a:t>O</a:t>
            </a:r>
            <a:r>
              <a:rPr dirty="0" sz="1500" spc="140">
                <a:latin typeface="Lucida Sans Unicode"/>
                <a:cs typeface="Lucida Sans Unicode"/>
              </a:rPr>
              <a:t>N</a:t>
            </a:r>
            <a:r>
              <a:rPr dirty="0" sz="1500" spc="-30">
                <a:latin typeface="Lucida Sans Unicode"/>
                <a:cs typeface="Lucida Sans Unicode"/>
              </a:rPr>
              <a:t>G</a:t>
            </a:r>
            <a:r>
              <a:rPr dirty="0" sz="1500" spc="30">
                <a:latin typeface="Lucida Sans Unicode"/>
                <a:cs typeface="Lucida Sans Unicode"/>
              </a:rPr>
              <a:t>O</a:t>
            </a:r>
            <a:r>
              <a:rPr dirty="0" sz="1500" spc="75">
                <a:latin typeface="Lucida Sans Unicode"/>
                <a:cs typeface="Lucida Sans Unicode"/>
              </a:rPr>
              <a:t>I</a:t>
            </a:r>
            <a:r>
              <a:rPr dirty="0" sz="1500" spc="140">
                <a:latin typeface="Lucida Sans Unicode"/>
                <a:cs typeface="Lucida Sans Unicode"/>
              </a:rPr>
              <a:t>N</a:t>
            </a:r>
            <a:r>
              <a:rPr dirty="0" sz="1500" spc="-25">
                <a:latin typeface="Lucida Sans Unicode"/>
                <a:cs typeface="Lucida Sans Unicode"/>
              </a:rPr>
              <a:t>G</a:t>
            </a:r>
            <a:r>
              <a:rPr dirty="0" sz="1500" spc="-114">
                <a:latin typeface="Lucida Sans Unicode"/>
                <a:cs typeface="Lucida Sans Unicode"/>
              </a:rPr>
              <a:t> </a:t>
            </a:r>
            <a:r>
              <a:rPr dirty="0" sz="1500" spc="40">
                <a:latin typeface="Lucida Sans Unicode"/>
                <a:cs typeface="Lucida Sans Unicode"/>
              </a:rPr>
              <a:t>D</a:t>
            </a:r>
            <a:r>
              <a:rPr dirty="0" sz="1500" spc="75">
                <a:latin typeface="Lucida Sans Unicode"/>
                <a:cs typeface="Lucida Sans Unicode"/>
              </a:rPr>
              <a:t>I</a:t>
            </a:r>
            <a:r>
              <a:rPr dirty="0" sz="1500" spc="-30">
                <a:latin typeface="Lucida Sans Unicode"/>
                <a:cs typeface="Lucida Sans Unicode"/>
              </a:rPr>
              <a:t>G</a:t>
            </a:r>
            <a:r>
              <a:rPr dirty="0" sz="1500" spc="75">
                <a:latin typeface="Lucida Sans Unicode"/>
                <a:cs typeface="Lucida Sans Unicode"/>
              </a:rPr>
              <a:t>I</a:t>
            </a:r>
            <a:r>
              <a:rPr dirty="0" sz="1500" spc="45">
                <a:latin typeface="Lucida Sans Unicode"/>
                <a:cs typeface="Lucida Sans Unicode"/>
              </a:rPr>
              <a:t>T</a:t>
            </a:r>
            <a:r>
              <a:rPr dirty="0" sz="1500" spc="240">
                <a:latin typeface="Lucida Sans Unicode"/>
                <a:cs typeface="Lucida Sans Unicode"/>
              </a:rPr>
              <a:t>A</a:t>
            </a:r>
            <a:r>
              <a:rPr dirty="0" sz="1500" spc="90">
                <a:latin typeface="Lucida Sans Unicode"/>
                <a:cs typeface="Lucida Sans Unicode"/>
              </a:rPr>
              <a:t>L</a:t>
            </a:r>
            <a:r>
              <a:rPr dirty="0" sz="1500" spc="-114">
                <a:latin typeface="Lucida Sans Unicode"/>
                <a:cs typeface="Lucida Sans Unicode"/>
              </a:rPr>
              <a:t> </a:t>
            </a:r>
            <a:r>
              <a:rPr dirty="0" sz="1500" spc="45">
                <a:latin typeface="Lucida Sans Unicode"/>
                <a:cs typeface="Lucida Sans Unicode"/>
              </a:rPr>
              <a:t>T</a:t>
            </a:r>
            <a:r>
              <a:rPr dirty="0" sz="1500" spc="125">
                <a:latin typeface="Lucida Sans Unicode"/>
                <a:cs typeface="Lucida Sans Unicode"/>
              </a:rPr>
              <a:t>R</a:t>
            </a:r>
            <a:r>
              <a:rPr dirty="0" sz="1500" spc="240">
                <a:latin typeface="Lucida Sans Unicode"/>
                <a:cs typeface="Lucida Sans Unicode"/>
              </a:rPr>
              <a:t>A</a:t>
            </a:r>
            <a:r>
              <a:rPr dirty="0" sz="1500" spc="140">
                <a:latin typeface="Lucida Sans Unicode"/>
                <a:cs typeface="Lucida Sans Unicode"/>
              </a:rPr>
              <a:t>N</a:t>
            </a:r>
            <a:r>
              <a:rPr dirty="0" sz="1500" spc="-20">
                <a:latin typeface="Lucida Sans Unicode"/>
                <a:cs typeface="Lucida Sans Unicode"/>
              </a:rPr>
              <a:t>S</a:t>
            </a:r>
            <a:r>
              <a:rPr dirty="0" sz="1500" spc="125">
                <a:latin typeface="Lucida Sans Unicode"/>
                <a:cs typeface="Lucida Sans Unicode"/>
              </a:rPr>
              <a:t>F</a:t>
            </a:r>
            <a:r>
              <a:rPr dirty="0" sz="1500" spc="30">
                <a:latin typeface="Lucida Sans Unicode"/>
                <a:cs typeface="Lucida Sans Unicode"/>
              </a:rPr>
              <a:t>O</a:t>
            </a:r>
            <a:r>
              <a:rPr dirty="0" sz="1500" spc="125">
                <a:latin typeface="Lucida Sans Unicode"/>
                <a:cs typeface="Lucida Sans Unicode"/>
              </a:rPr>
              <a:t>R</a:t>
            </a:r>
            <a:r>
              <a:rPr dirty="0" sz="1500" spc="240">
                <a:latin typeface="Lucida Sans Unicode"/>
                <a:cs typeface="Lucida Sans Unicode"/>
              </a:rPr>
              <a:t>M</a:t>
            </a:r>
            <a:r>
              <a:rPr dirty="0" sz="1500" spc="240">
                <a:latin typeface="Lucida Sans Unicode"/>
                <a:cs typeface="Lucida Sans Unicode"/>
              </a:rPr>
              <a:t>A</a:t>
            </a:r>
            <a:r>
              <a:rPr dirty="0" sz="1500" spc="45">
                <a:latin typeface="Lucida Sans Unicode"/>
                <a:cs typeface="Lucida Sans Unicode"/>
              </a:rPr>
              <a:t>T</a:t>
            </a:r>
            <a:r>
              <a:rPr dirty="0" sz="1500" spc="75">
                <a:latin typeface="Lucida Sans Unicode"/>
                <a:cs typeface="Lucida Sans Unicode"/>
              </a:rPr>
              <a:t>I</a:t>
            </a:r>
            <a:r>
              <a:rPr dirty="0" sz="1500" spc="30">
                <a:latin typeface="Lucida Sans Unicode"/>
                <a:cs typeface="Lucida Sans Unicode"/>
              </a:rPr>
              <a:t>O</a:t>
            </a:r>
            <a:r>
              <a:rPr dirty="0" sz="1500" spc="145">
                <a:latin typeface="Lucida Sans Unicode"/>
                <a:cs typeface="Lucida Sans Unicode"/>
              </a:rPr>
              <a:t>N</a:t>
            </a:r>
            <a:endParaRPr sz="1500">
              <a:latin typeface="Lucida Sans Unicode"/>
              <a:cs typeface="Lucida Sans Unicode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760582" y="1373225"/>
            <a:ext cx="332740" cy="1263015"/>
            <a:chOff x="7760582" y="1373225"/>
            <a:chExt cx="332740" cy="1263015"/>
          </a:xfrm>
        </p:grpSpPr>
        <p:sp>
          <p:nvSpPr>
            <p:cNvPr id="7" name="object 7"/>
            <p:cNvSpPr/>
            <p:nvPr/>
          </p:nvSpPr>
          <p:spPr>
            <a:xfrm>
              <a:off x="7770184" y="1382828"/>
              <a:ext cx="313690" cy="1243330"/>
            </a:xfrm>
            <a:custGeom>
              <a:avLst/>
              <a:gdLst/>
              <a:ahLst/>
              <a:cxnLst/>
              <a:rect l="l" t="t" r="r" b="b"/>
              <a:pathLst>
                <a:path w="313690" h="1243330">
                  <a:moveTo>
                    <a:pt x="0" y="1243285"/>
                  </a:moveTo>
                  <a:lnTo>
                    <a:pt x="0" y="0"/>
                  </a:lnTo>
                  <a:lnTo>
                    <a:pt x="313092" y="621642"/>
                  </a:lnTo>
                  <a:lnTo>
                    <a:pt x="0" y="12432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770184" y="1382828"/>
              <a:ext cx="313690" cy="1243330"/>
            </a:xfrm>
            <a:custGeom>
              <a:avLst/>
              <a:gdLst/>
              <a:ahLst/>
              <a:cxnLst/>
              <a:rect l="l" t="t" r="r" b="b"/>
              <a:pathLst>
                <a:path w="313690" h="1243330">
                  <a:moveTo>
                    <a:pt x="313092" y="621642"/>
                  </a:moveTo>
                  <a:lnTo>
                    <a:pt x="0" y="0"/>
                  </a:lnTo>
                  <a:lnTo>
                    <a:pt x="0" y="1243285"/>
                  </a:lnTo>
                  <a:lnTo>
                    <a:pt x="313092" y="621642"/>
                  </a:lnTo>
                  <a:close/>
                </a:path>
              </a:pathLst>
            </a:custGeom>
            <a:ln w="190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7762875" y="2828924"/>
            <a:ext cx="5353685" cy="1324610"/>
          </a:xfrm>
          <a:custGeom>
            <a:avLst/>
            <a:gdLst/>
            <a:ahLst/>
            <a:cxnLst/>
            <a:rect l="l" t="t" r="r" b="b"/>
            <a:pathLst>
              <a:path w="5353684" h="1324610">
                <a:moveTo>
                  <a:pt x="5353076" y="1324082"/>
                </a:moveTo>
                <a:lnTo>
                  <a:pt x="0" y="1324082"/>
                </a:lnTo>
                <a:lnTo>
                  <a:pt x="0" y="0"/>
                </a:lnTo>
                <a:lnTo>
                  <a:pt x="5353076" y="0"/>
                </a:lnTo>
                <a:lnTo>
                  <a:pt x="5353076" y="13240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762875" y="2828924"/>
            <a:ext cx="5353685" cy="13246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Times New Roman"/>
              <a:cs typeface="Times New Roman"/>
            </a:endParaRPr>
          </a:p>
          <a:p>
            <a:pPr marL="799465">
              <a:lnSpc>
                <a:spcPct val="100000"/>
              </a:lnSpc>
            </a:pPr>
            <a:r>
              <a:rPr dirty="0" sz="1500" spc="140">
                <a:latin typeface="Lucida Sans Unicode"/>
                <a:cs typeface="Lucida Sans Unicode"/>
              </a:rPr>
              <a:t>N</a:t>
            </a:r>
            <a:r>
              <a:rPr dirty="0" sz="1500" spc="85">
                <a:latin typeface="Lucida Sans Unicode"/>
                <a:cs typeface="Lucida Sans Unicode"/>
              </a:rPr>
              <a:t>E</a:t>
            </a:r>
            <a:r>
              <a:rPr dirty="0" sz="1500" spc="505">
                <a:latin typeface="Lucida Sans Unicode"/>
                <a:cs typeface="Lucida Sans Unicode"/>
              </a:rPr>
              <a:t>W</a:t>
            </a:r>
            <a:r>
              <a:rPr dirty="0" sz="1500" spc="-114">
                <a:latin typeface="Lucida Sans Unicode"/>
                <a:cs typeface="Lucida Sans Unicode"/>
              </a:rPr>
              <a:t> </a:t>
            </a:r>
            <a:r>
              <a:rPr dirty="0" sz="1500" spc="85">
                <a:latin typeface="Lucida Sans Unicode"/>
                <a:cs typeface="Lucida Sans Unicode"/>
              </a:rPr>
              <a:t>E</a:t>
            </a:r>
            <a:r>
              <a:rPr dirty="0" sz="1500" spc="-40">
                <a:latin typeface="Lucida Sans Unicode"/>
                <a:cs typeface="Lucida Sans Unicode"/>
              </a:rPr>
              <a:t>C</a:t>
            </a:r>
            <a:r>
              <a:rPr dirty="0" sz="1500" spc="30">
                <a:latin typeface="Lucida Sans Unicode"/>
                <a:cs typeface="Lucida Sans Unicode"/>
              </a:rPr>
              <a:t>O</a:t>
            </a:r>
            <a:r>
              <a:rPr dirty="0" sz="1500" spc="140">
                <a:latin typeface="Lucida Sans Unicode"/>
                <a:cs typeface="Lucida Sans Unicode"/>
              </a:rPr>
              <a:t>N</a:t>
            </a:r>
            <a:r>
              <a:rPr dirty="0" sz="1500" spc="30">
                <a:latin typeface="Lucida Sans Unicode"/>
                <a:cs typeface="Lucida Sans Unicode"/>
              </a:rPr>
              <a:t>O</a:t>
            </a:r>
            <a:r>
              <a:rPr dirty="0" sz="1500" spc="240">
                <a:latin typeface="Lucida Sans Unicode"/>
                <a:cs typeface="Lucida Sans Unicode"/>
              </a:rPr>
              <a:t>M</a:t>
            </a:r>
            <a:r>
              <a:rPr dirty="0" sz="1500" spc="75">
                <a:latin typeface="Lucida Sans Unicode"/>
                <a:cs typeface="Lucida Sans Unicode"/>
              </a:rPr>
              <a:t>I</a:t>
            </a:r>
            <a:r>
              <a:rPr dirty="0" sz="1500" spc="85">
                <a:latin typeface="Lucida Sans Unicode"/>
                <a:cs typeface="Lucida Sans Unicode"/>
              </a:rPr>
              <a:t>E</a:t>
            </a:r>
            <a:r>
              <a:rPr dirty="0" sz="1500" spc="-15">
                <a:latin typeface="Lucida Sans Unicode"/>
                <a:cs typeface="Lucida Sans Unicode"/>
              </a:rPr>
              <a:t>S</a:t>
            </a:r>
            <a:endParaRPr sz="1500">
              <a:latin typeface="Lucida Sans Unicode"/>
              <a:cs typeface="Lucida Sans Unicode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760582" y="2859125"/>
            <a:ext cx="332740" cy="1263015"/>
            <a:chOff x="7760582" y="2859125"/>
            <a:chExt cx="332740" cy="1263015"/>
          </a:xfrm>
        </p:grpSpPr>
        <p:sp>
          <p:nvSpPr>
            <p:cNvPr id="12" name="object 12"/>
            <p:cNvSpPr/>
            <p:nvPr/>
          </p:nvSpPr>
          <p:spPr>
            <a:xfrm>
              <a:off x="7770184" y="2868728"/>
              <a:ext cx="313690" cy="1243330"/>
            </a:xfrm>
            <a:custGeom>
              <a:avLst/>
              <a:gdLst/>
              <a:ahLst/>
              <a:cxnLst/>
              <a:rect l="l" t="t" r="r" b="b"/>
              <a:pathLst>
                <a:path w="313690" h="1243329">
                  <a:moveTo>
                    <a:pt x="0" y="1243285"/>
                  </a:moveTo>
                  <a:lnTo>
                    <a:pt x="0" y="0"/>
                  </a:lnTo>
                  <a:lnTo>
                    <a:pt x="313092" y="621642"/>
                  </a:lnTo>
                  <a:lnTo>
                    <a:pt x="0" y="12432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770184" y="2868728"/>
              <a:ext cx="313690" cy="1243330"/>
            </a:xfrm>
            <a:custGeom>
              <a:avLst/>
              <a:gdLst/>
              <a:ahLst/>
              <a:cxnLst/>
              <a:rect l="l" t="t" r="r" b="b"/>
              <a:pathLst>
                <a:path w="313690" h="1243329">
                  <a:moveTo>
                    <a:pt x="313092" y="621642"/>
                  </a:moveTo>
                  <a:lnTo>
                    <a:pt x="0" y="0"/>
                  </a:lnTo>
                  <a:lnTo>
                    <a:pt x="0" y="1243285"/>
                  </a:lnTo>
                  <a:lnTo>
                    <a:pt x="313092" y="621642"/>
                  </a:lnTo>
                  <a:close/>
                </a:path>
              </a:pathLst>
            </a:custGeom>
            <a:ln w="190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/>
          <p:nvPr/>
        </p:nvSpPr>
        <p:spPr>
          <a:xfrm>
            <a:off x="7762875" y="4314824"/>
            <a:ext cx="5353685" cy="1324610"/>
          </a:xfrm>
          <a:custGeom>
            <a:avLst/>
            <a:gdLst/>
            <a:ahLst/>
            <a:cxnLst/>
            <a:rect l="l" t="t" r="r" b="b"/>
            <a:pathLst>
              <a:path w="5353684" h="1324610">
                <a:moveTo>
                  <a:pt x="5353076" y="1324082"/>
                </a:moveTo>
                <a:lnTo>
                  <a:pt x="0" y="1324082"/>
                </a:lnTo>
                <a:lnTo>
                  <a:pt x="0" y="0"/>
                </a:lnTo>
                <a:lnTo>
                  <a:pt x="5353076" y="0"/>
                </a:lnTo>
                <a:lnTo>
                  <a:pt x="5353076" y="13240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7762875" y="4314824"/>
            <a:ext cx="5353685" cy="13246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ctr" marL="2540">
              <a:lnSpc>
                <a:spcPct val="100000"/>
              </a:lnSpc>
              <a:spcBef>
                <a:spcPts val="1105"/>
              </a:spcBef>
            </a:pPr>
            <a:r>
              <a:rPr dirty="0" sz="1450" spc="75">
                <a:latin typeface="Lucida Sans Unicode"/>
                <a:cs typeface="Lucida Sans Unicode"/>
              </a:rPr>
              <a:t>E</a:t>
            </a:r>
            <a:r>
              <a:rPr dirty="0" sz="1450" spc="120">
                <a:latin typeface="Lucida Sans Unicode"/>
                <a:cs typeface="Lucida Sans Unicode"/>
              </a:rPr>
              <a:t>N</a:t>
            </a:r>
            <a:r>
              <a:rPr dirty="0" sz="1450" spc="260">
                <a:latin typeface="Lucida Sans Unicode"/>
                <a:cs typeface="Lucida Sans Unicode"/>
              </a:rPr>
              <a:t>V</a:t>
            </a:r>
            <a:r>
              <a:rPr dirty="0" sz="1450" spc="70">
                <a:latin typeface="Lucida Sans Unicode"/>
                <a:cs typeface="Lucida Sans Unicode"/>
              </a:rPr>
              <a:t>I</a:t>
            </a:r>
            <a:r>
              <a:rPr dirty="0" sz="1450" spc="70">
                <a:latin typeface="Lucida Sans Unicode"/>
                <a:cs typeface="Lucida Sans Unicode"/>
              </a:rPr>
              <a:t>R</a:t>
            </a:r>
            <a:r>
              <a:rPr dirty="0" sz="1450" spc="15">
                <a:latin typeface="Lucida Sans Unicode"/>
                <a:cs typeface="Lucida Sans Unicode"/>
              </a:rPr>
              <a:t>O</a:t>
            </a:r>
            <a:r>
              <a:rPr dirty="0" sz="1450" spc="120">
                <a:latin typeface="Lucida Sans Unicode"/>
                <a:cs typeface="Lucida Sans Unicode"/>
              </a:rPr>
              <a:t>N</a:t>
            </a:r>
            <a:r>
              <a:rPr dirty="0" sz="1450" spc="210">
                <a:latin typeface="Lucida Sans Unicode"/>
                <a:cs typeface="Lucida Sans Unicode"/>
              </a:rPr>
              <a:t>M</a:t>
            </a:r>
            <a:r>
              <a:rPr dirty="0" sz="1450" spc="75">
                <a:latin typeface="Lucida Sans Unicode"/>
                <a:cs typeface="Lucida Sans Unicode"/>
              </a:rPr>
              <a:t>E</a:t>
            </a:r>
            <a:r>
              <a:rPr dirty="0" sz="1450" spc="120">
                <a:latin typeface="Lucida Sans Unicode"/>
                <a:cs typeface="Lucida Sans Unicode"/>
              </a:rPr>
              <a:t>N</a:t>
            </a:r>
            <a:r>
              <a:rPr dirty="0" sz="1450" spc="-85">
                <a:latin typeface="Lucida Sans Unicode"/>
                <a:cs typeface="Lucida Sans Unicode"/>
              </a:rPr>
              <a:t>T</a:t>
            </a:r>
            <a:r>
              <a:rPr dirty="0" sz="1450" spc="215">
                <a:latin typeface="Lucida Sans Unicode"/>
                <a:cs typeface="Lucida Sans Unicode"/>
              </a:rPr>
              <a:t>A</a:t>
            </a:r>
            <a:r>
              <a:rPr dirty="0" sz="1450" spc="70">
                <a:latin typeface="Lucida Sans Unicode"/>
                <a:cs typeface="Lucida Sans Unicode"/>
              </a:rPr>
              <a:t>L</a:t>
            </a:r>
            <a:r>
              <a:rPr dirty="0" sz="1450" spc="-114">
                <a:latin typeface="Lucida Sans Unicode"/>
                <a:cs typeface="Lucida Sans Unicode"/>
              </a:rPr>
              <a:t> </a:t>
            </a:r>
            <a:r>
              <a:rPr dirty="0" sz="1450" spc="130">
                <a:latin typeface="Lucida Sans Unicode"/>
                <a:cs typeface="Lucida Sans Unicode"/>
              </a:rPr>
              <a:t>B</a:t>
            </a:r>
            <a:r>
              <a:rPr dirty="0" sz="1450" spc="70">
                <a:latin typeface="Lucida Sans Unicode"/>
                <a:cs typeface="Lucida Sans Unicode"/>
              </a:rPr>
              <a:t>I</a:t>
            </a:r>
            <a:r>
              <a:rPr dirty="0" sz="1450" spc="50">
                <a:latin typeface="Lucida Sans Unicode"/>
                <a:cs typeface="Lucida Sans Unicode"/>
              </a:rPr>
              <a:t>O</a:t>
            </a:r>
            <a:r>
              <a:rPr dirty="0" sz="1450" spc="-50">
                <a:latin typeface="Lucida Sans Unicode"/>
                <a:cs typeface="Lucida Sans Unicode"/>
              </a:rPr>
              <a:t>C</a:t>
            </a:r>
            <a:r>
              <a:rPr dirty="0" sz="1450" spc="75">
                <a:latin typeface="Lucida Sans Unicode"/>
                <a:cs typeface="Lucida Sans Unicode"/>
              </a:rPr>
              <a:t>E</a:t>
            </a:r>
            <a:r>
              <a:rPr dirty="0" sz="1450" spc="120">
                <a:latin typeface="Lucida Sans Unicode"/>
                <a:cs typeface="Lucida Sans Unicode"/>
              </a:rPr>
              <a:t>N</a:t>
            </a:r>
            <a:r>
              <a:rPr dirty="0" sz="1450" spc="30">
                <a:latin typeface="Lucida Sans Unicode"/>
                <a:cs typeface="Lucida Sans Unicode"/>
              </a:rPr>
              <a:t>T</a:t>
            </a:r>
            <a:r>
              <a:rPr dirty="0" sz="1450" spc="110">
                <a:latin typeface="Lucida Sans Unicode"/>
                <a:cs typeface="Lucida Sans Unicode"/>
              </a:rPr>
              <a:t>R</a:t>
            </a:r>
            <a:r>
              <a:rPr dirty="0" sz="1450" spc="70">
                <a:latin typeface="Lucida Sans Unicode"/>
                <a:cs typeface="Lucida Sans Unicode"/>
              </a:rPr>
              <a:t>I</a:t>
            </a:r>
            <a:r>
              <a:rPr dirty="0" sz="1450" spc="-50">
                <a:latin typeface="Lucida Sans Unicode"/>
                <a:cs typeface="Lucida Sans Unicode"/>
              </a:rPr>
              <a:t>C</a:t>
            </a:r>
            <a:r>
              <a:rPr dirty="0" sz="1450" spc="-114">
                <a:latin typeface="Lucida Sans Unicode"/>
                <a:cs typeface="Lucida Sans Unicode"/>
              </a:rPr>
              <a:t> </a:t>
            </a:r>
            <a:r>
              <a:rPr dirty="0" sz="1450">
                <a:latin typeface="Lucida Sans Unicode"/>
                <a:cs typeface="Lucida Sans Unicode"/>
              </a:rPr>
              <a:t>P</a:t>
            </a:r>
            <a:r>
              <a:rPr dirty="0" sz="1450" spc="225">
                <a:latin typeface="Lucida Sans Unicode"/>
                <a:cs typeface="Lucida Sans Unicode"/>
              </a:rPr>
              <a:t>A</a:t>
            </a:r>
            <a:r>
              <a:rPr dirty="0" sz="1450" spc="120">
                <a:latin typeface="Lucida Sans Unicode"/>
                <a:cs typeface="Lucida Sans Unicode"/>
              </a:rPr>
              <a:t>R</a:t>
            </a:r>
            <a:r>
              <a:rPr dirty="0" sz="1450" spc="215">
                <a:latin typeface="Lucida Sans Unicode"/>
                <a:cs typeface="Lucida Sans Unicode"/>
              </a:rPr>
              <a:t>A</a:t>
            </a:r>
            <a:r>
              <a:rPr dirty="0" sz="1450" spc="25">
                <a:latin typeface="Lucida Sans Unicode"/>
                <a:cs typeface="Lucida Sans Unicode"/>
              </a:rPr>
              <a:t>D</a:t>
            </a:r>
            <a:r>
              <a:rPr dirty="0" sz="1450" spc="70">
                <a:latin typeface="Lucida Sans Unicode"/>
                <a:cs typeface="Lucida Sans Unicode"/>
              </a:rPr>
              <a:t>I</a:t>
            </a:r>
            <a:r>
              <a:rPr dirty="0" sz="1450" spc="-40">
                <a:latin typeface="Lucida Sans Unicode"/>
                <a:cs typeface="Lucida Sans Unicode"/>
              </a:rPr>
              <a:t>G</a:t>
            </a:r>
            <a:r>
              <a:rPr dirty="0" sz="1450" spc="210">
                <a:latin typeface="Lucida Sans Unicode"/>
                <a:cs typeface="Lucida Sans Unicode"/>
              </a:rPr>
              <a:t>M</a:t>
            </a:r>
            <a:endParaRPr sz="145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760582" y="4345025"/>
            <a:ext cx="332740" cy="1263015"/>
            <a:chOff x="7760582" y="4345025"/>
            <a:chExt cx="332740" cy="1263015"/>
          </a:xfrm>
        </p:grpSpPr>
        <p:sp>
          <p:nvSpPr>
            <p:cNvPr id="17" name="object 17"/>
            <p:cNvSpPr/>
            <p:nvPr/>
          </p:nvSpPr>
          <p:spPr>
            <a:xfrm>
              <a:off x="7770184" y="4354627"/>
              <a:ext cx="313690" cy="1243330"/>
            </a:xfrm>
            <a:custGeom>
              <a:avLst/>
              <a:gdLst/>
              <a:ahLst/>
              <a:cxnLst/>
              <a:rect l="l" t="t" r="r" b="b"/>
              <a:pathLst>
                <a:path w="313690" h="1243329">
                  <a:moveTo>
                    <a:pt x="0" y="1243285"/>
                  </a:moveTo>
                  <a:lnTo>
                    <a:pt x="0" y="0"/>
                  </a:lnTo>
                  <a:lnTo>
                    <a:pt x="313092" y="621642"/>
                  </a:lnTo>
                  <a:lnTo>
                    <a:pt x="0" y="12432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770184" y="4354627"/>
              <a:ext cx="313690" cy="1243330"/>
            </a:xfrm>
            <a:custGeom>
              <a:avLst/>
              <a:gdLst/>
              <a:ahLst/>
              <a:cxnLst/>
              <a:rect l="l" t="t" r="r" b="b"/>
              <a:pathLst>
                <a:path w="313690" h="1243329">
                  <a:moveTo>
                    <a:pt x="313092" y="621642"/>
                  </a:moveTo>
                  <a:lnTo>
                    <a:pt x="0" y="0"/>
                  </a:lnTo>
                  <a:lnTo>
                    <a:pt x="0" y="1243285"/>
                  </a:lnTo>
                  <a:lnTo>
                    <a:pt x="313092" y="621642"/>
                  </a:lnTo>
                  <a:close/>
                </a:path>
              </a:pathLst>
            </a:custGeom>
            <a:ln w="190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9688" y="273049"/>
            <a:ext cx="6724535" cy="7175500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939336" y="6310312"/>
            <a:ext cx="1581150" cy="1304925"/>
          </a:xfrm>
          <a:prstGeom prst="rect">
            <a:avLst/>
          </a:prstGeom>
          <a:ln w="47624">
            <a:solidFill>
              <a:srgbClr val="4B4B4B"/>
            </a:solidFill>
          </a:ln>
        </p:spPr>
        <p:txBody>
          <a:bodyPr wrap="square" lIns="0" tIns="95250" rIns="0" bIns="0" rtlCol="0" vert="horz">
            <a:spAutoFit/>
          </a:bodyPr>
          <a:lstStyle/>
          <a:p>
            <a:pPr algn="ctr" marL="61594" marR="106680" indent="-635">
              <a:lnSpc>
                <a:spcPct val="132400"/>
              </a:lnSpc>
              <a:spcBef>
                <a:spcPts val="750"/>
              </a:spcBef>
            </a:pPr>
            <a:r>
              <a:rPr dirty="0" sz="1700" spc="5">
                <a:latin typeface="Lucida Sans Unicode"/>
                <a:cs typeface="Lucida Sans Unicode"/>
              </a:rPr>
              <a:t>Sustainable </a:t>
            </a:r>
            <a:r>
              <a:rPr dirty="0" sz="1700" spc="10">
                <a:latin typeface="Lucida Sans Unicode"/>
                <a:cs typeface="Lucida Sans Unicode"/>
              </a:rPr>
              <a:t> </a:t>
            </a:r>
            <a:r>
              <a:rPr dirty="0" sz="1700" spc="60">
                <a:latin typeface="Lucida Sans Unicode"/>
                <a:cs typeface="Lucida Sans Unicode"/>
              </a:rPr>
              <a:t>D</a:t>
            </a:r>
            <a:r>
              <a:rPr dirty="0" sz="1700" spc="-80">
                <a:latin typeface="Lucida Sans Unicode"/>
                <a:cs typeface="Lucida Sans Unicode"/>
              </a:rPr>
              <a:t>e</a:t>
            </a:r>
            <a:r>
              <a:rPr dirty="0" sz="1700" spc="195">
                <a:latin typeface="Lucida Sans Unicode"/>
                <a:cs typeface="Lucida Sans Unicode"/>
              </a:rPr>
              <a:t>v</a:t>
            </a:r>
            <a:r>
              <a:rPr dirty="0" sz="1700" spc="-50">
                <a:latin typeface="Lucida Sans Unicode"/>
                <a:cs typeface="Lucida Sans Unicode"/>
              </a:rPr>
              <a:t>e</a:t>
            </a:r>
            <a:r>
              <a:rPr dirty="0" sz="1700" spc="65">
                <a:latin typeface="Lucida Sans Unicode"/>
                <a:cs typeface="Lucida Sans Unicode"/>
              </a:rPr>
              <a:t>l</a:t>
            </a:r>
            <a:r>
              <a:rPr dirty="0" sz="1700" spc="-80">
                <a:latin typeface="Lucida Sans Unicode"/>
                <a:cs typeface="Lucida Sans Unicode"/>
              </a:rPr>
              <a:t>o</a:t>
            </a:r>
            <a:r>
              <a:rPr dirty="0" sz="1700" spc="-35">
                <a:latin typeface="Lucida Sans Unicode"/>
                <a:cs typeface="Lucida Sans Unicode"/>
              </a:rPr>
              <a:t>p</a:t>
            </a:r>
            <a:r>
              <a:rPr dirty="0" sz="1700" spc="50">
                <a:latin typeface="Lucida Sans Unicode"/>
                <a:cs typeface="Lucida Sans Unicode"/>
              </a:rPr>
              <a:t>m</a:t>
            </a:r>
            <a:r>
              <a:rPr dirty="0" sz="1700" spc="-50">
                <a:latin typeface="Lucida Sans Unicode"/>
                <a:cs typeface="Lucida Sans Unicode"/>
              </a:rPr>
              <a:t>e</a:t>
            </a:r>
            <a:r>
              <a:rPr dirty="0" sz="1700" spc="45">
                <a:latin typeface="Lucida Sans Unicode"/>
                <a:cs typeface="Lucida Sans Unicode"/>
              </a:rPr>
              <a:t>n</a:t>
            </a:r>
            <a:r>
              <a:rPr dirty="0" sz="1700" spc="30">
                <a:latin typeface="Lucida Sans Unicode"/>
                <a:cs typeface="Lucida Sans Unicode"/>
              </a:rPr>
              <a:t>t  </a:t>
            </a:r>
            <a:r>
              <a:rPr dirty="0" sz="1700" spc="-20">
                <a:latin typeface="Lucida Sans Unicode"/>
                <a:cs typeface="Lucida Sans Unicode"/>
              </a:rPr>
              <a:t>Goals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734674" y="5781674"/>
            <a:ext cx="0" cy="400050"/>
          </a:xfrm>
          <a:custGeom>
            <a:avLst/>
            <a:gdLst/>
            <a:ahLst/>
            <a:cxnLst/>
            <a:rect l="l" t="t" r="r" b="b"/>
            <a:pathLst>
              <a:path w="0" h="400050">
                <a:moveTo>
                  <a:pt x="0" y="0"/>
                </a:moveTo>
                <a:lnTo>
                  <a:pt x="0" y="400049"/>
                </a:lnTo>
              </a:path>
            </a:pathLst>
          </a:custGeom>
          <a:ln w="19049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0563" y="4035424"/>
            <a:ext cx="915669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5">
                <a:solidFill>
                  <a:srgbClr val="454545"/>
                </a:solidFill>
                <a:latin typeface="Roboto"/>
                <a:cs typeface="Roboto"/>
              </a:rPr>
              <a:t>Type</a:t>
            </a:r>
            <a:r>
              <a:rPr dirty="0" sz="950" spc="-45">
                <a:solidFill>
                  <a:srgbClr val="454545"/>
                </a:solidFill>
                <a:latin typeface="Roboto"/>
                <a:cs typeface="Roboto"/>
              </a:rPr>
              <a:t> </a:t>
            </a:r>
            <a:r>
              <a:rPr dirty="0" sz="950" spc="10">
                <a:solidFill>
                  <a:srgbClr val="454545"/>
                </a:solidFill>
                <a:latin typeface="Roboto"/>
                <a:cs typeface="Roboto"/>
              </a:rPr>
              <a:t>something</a:t>
            </a:r>
            <a:endParaRPr sz="950">
              <a:latin typeface="Roboto"/>
              <a:cs typeface="Robo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87899" y="589851"/>
            <a:ext cx="3505200" cy="42290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35">
                <a:latin typeface="Lucida Sans Unicode"/>
                <a:cs typeface="Lucida Sans Unicode"/>
              </a:rPr>
              <a:t>O</a:t>
            </a:r>
            <a:r>
              <a:rPr dirty="0" sz="2600" spc="225">
                <a:latin typeface="Lucida Sans Unicode"/>
                <a:cs typeface="Lucida Sans Unicode"/>
              </a:rPr>
              <a:t>N</a:t>
            </a:r>
            <a:r>
              <a:rPr dirty="0" sz="2600" spc="135">
                <a:latin typeface="Lucida Sans Unicode"/>
                <a:cs typeface="Lucida Sans Unicode"/>
              </a:rPr>
              <a:t>L</a:t>
            </a:r>
            <a:r>
              <a:rPr dirty="0" sz="2600" spc="130">
                <a:latin typeface="Lucida Sans Unicode"/>
                <a:cs typeface="Lucida Sans Unicode"/>
              </a:rPr>
              <a:t>I</a:t>
            </a:r>
            <a:r>
              <a:rPr dirty="0" sz="2600" spc="225">
                <a:latin typeface="Lucida Sans Unicode"/>
                <a:cs typeface="Lucida Sans Unicode"/>
              </a:rPr>
              <a:t>N</a:t>
            </a:r>
            <a:r>
              <a:rPr dirty="0" sz="2600" spc="140">
                <a:latin typeface="Lucida Sans Unicode"/>
                <a:cs typeface="Lucida Sans Unicode"/>
              </a:rPr>
              <a:t>E</a:t>
            </a:r>
            <a:r>
              <a:rPr dirty="0" sz="2600" spc="-200">
                <a:latin typeface="Lucida Sans Unicode"/>
                <a:cs typeface="Lucida Sans Unicode"/>
              </a:rPr>
              <a:t> </a:t>
            </a:r>
            <a:r>
              <a:rPr dirty="0" sz="2600" spc="395">
                <a:latin typeface="Lucida Sans Unicode"/>
                <a:cs typeface="Lucida Sans Unicode"/>
              </a:rPr>
              <a:t>A</a:t>
            </a:r>
            <a:r>
              <a:rPr dirty="0" sz="2600" spc="-80">
                <a:latin typeface="Lucida Sans Unicode"/>
                <a:cs typeface="Lucida Sans Unicode"/>
              </a:rPr>
              <a:t>CC</a:t>
            </a:r>
            <a:r>
              <a:rPr dirty="0" sz="2600" spc="140">
                <a:latin typeface="Lucida Sans Unicode"/>
                <a:cs typeface="Lucida Sans Unicode"/>
              </a:rPr>
              <a:t>E</a:t>
            </a:r>
            <a:r>
              <a:rPr dirty="0" sz="2600" spc="-40">
                <a:latin typeface="Lucida Sans Unicode"/>
                <a:cs typeface="Lucida Sans Unicode"/>
              </a:rPr>
              <a:t>SS</a:t>
            </a:r>
            <a:r>
              <a:rPr dirty="0" sz="2600" spc="-200">
                <a:latin typeface="Lucida Sans Unicode"/>
                <a:cs typeface="Lucida Sans Unicode"/>
              </a:rPr>
              <a:t> </a:t>
            </a:r>
            <a:r>
              <a:rPr dirty="0" sz="2600" spc="-185">
                <a:latin typeface="Lucida Sans Unicode"/>
                <a:cs typeface="Lucida Sans Unicode"/>
              </a:rPr>
              <a:t>2</a:t>
            </a:r>
            <a:r>
              <a:rPr dirty="0" sz="2600" spc="-105">
                <a:latin typeface="Lucida Sans Unicode"/>
                <a:cs typeface="Lucida Sans Unicode"/>
              </a:rPr>
              <a:t>0</a:t>
            </a:r>
            <a:r>
              <a:rPr dirty="0" sz="2600" spc="-185">
                <a:latin typeface="Lucida Sans Unicode"/>
                <a:cs typeface="Lucida Sans Unicode"/>
              </a:rPr>
              <a:t>22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6475" y="3182524"/>
            <a:ext cx="2476500" cy="1301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9800"/>
              </a:lnSpc>
              <a:spcBef>
                <a:spcPts val="95"/>
              </a:spcBef>
            </a:pPr>
            <a:r>
              <a:rPr dirty="0" sz="2150" spc="-170">
                <a:latin typeface="Lucida Sans Unicode"/>
                <a:cs typeface="Lucida Sans Unicode"/>
              </a:rPr>
              <a:t>5</a:t>
            </a:r>
            <a:r>
              <a:rPr dirty="0" sz="2150" spc="-215">
                <a:latin typeface="Lucida Sans Unicode"/>
                <a:cs typeface="Lucida Sans Unicode"/>
              </a:rPr>
              <a:t>.</a:t>
            </a:r>
            <a:r>
              <a:rPr dirty="0" sz="2150" spc="-130">
                <a:latin typeface="Lucida Sans Unicode"/>
                <a:cs typeface="Lucida Sans Unicode"/>
              </a:rPr>
              <a:t>3</a:t>
            </a:r>
            <a:r>
              <a:rPr dirty="0" sz="2150" spc="-150">
                <a:latin typeface="Lucida Sans Unicode"/>
                <a:cs typeface="Lucida Sans Unicode"/>
              </a:rPr>
              <a:t> </a:t>
            </a:r>
            <a:r>
              <a:rPr dirty="0" sz="2150" spc="-15">
                <a:latin typeface="Lucida Sans Unicode"/>
                <a:cs typeface="Lucida Sans Unicode"/>
              </a:rPr>
              <a:t>b</a:t>
            </a:r>
            <a:r>
              <a:rPr dirty="0" sz="2150" spc="90">
                <a:latin typeface="Lucida Sans Unicode"/>
                <a:cs typeface="Lucida Sans Unicode"/>
              </a:rPr>
              <a:t>i</a:t>
            </a:r>
            <a:r>
              <a:rPr dirty="0" sz="2150" spc="95">
                <a:latin typeface="Lucida Sans Unicode"/>
                <a:cs typeface="Lucida Sans Unicode"/>
              </a:rPr>
              <a:t>ll</a:t>
            </a:r>
            <a:r>
              <a:rPr dirty="0" sz="2150" spc="90">
                <a:latin typeface="Lucida Sans Unicode"/>
                <a:cs typeface="Lucida Sans Unicode"/>
              </a:rPr>
              <a:t>i</a:t>
            </a:r>
            <a:r>
              <a:rPr dirty="0" sz="2150" spc="-80">
                <a:latin typeface="Lucida Sans Unicode"/>
                <a:cs typeface="Lucida Sans Unicode"/>
              </a:rPr>
              <a:t>o</a:t>
            </a:r>
            <a:r>
              <a:rPr dirty="0" sz="2150" spc="130">
                <a:latin typeface="Lucida Sans Unicode"/>
                <a:cs typeface="Lucida Sans Unicode"/>
              </a:rPr>
              <a:t>n</a:t>
            </a:r>
            <a:r>
              <a:rPr dirty="0" sz="2150" spc="-150">
                <a:latin typeface="Lucida Sans Unicode"/>
                <a:cs typeface="Lucida Sans Unicode"/>
              </a:rPr>
              <a:t> </a:t>
            </a:r>
            <a:r>
              <a:rPr dirty="0" sz="2150" spc="-25">
                <a:latin typeface="Lucida Sans Unicode"/>
                <a:cs typeface="Lucida Sans Unicode"/>
              </a:rPr>
              <a:t>p</a:t>
            </a:r>
            <a:r>
              <a:rPr dirty="0" sz="2150" spc="-50">
                <a:latin typeface="Lucida Sans Unicode"/>
                <a:cs typeface="Lucida Sans Unicode"/>
              </a:rPr>
              <a:t>e</a:t>
            </a:r>
            <a:r>
              <a:rPr dirty="0" sz="2150" spc="-80">
                <a:latin typeface="Lucida Sans Unicode"/>
                <a:cs typeface="Lucida Sans Unicode"/>
              </a:rPr>
              <a:t>o</a:t>
            </a:r>
            <a:r>
              <a:rPr dirty="0" sz="2150" spc="-25">
                <a:latin typeface="Lucida Sans Unicode"/>
                <a:cs typeface="Lucida Sans Unicode"/>
              </a:rPr>
              <a:t>p</a:t>
            </a:r>
            <a:r>
              <a:rPr dirty="0" sz="2150" spc="95">
                <a:latin typeface="Lucida Sans Unicode"/>
                <a:cs typeface="Lucida Sans Unicode"/>
              </a:rPr>
              <a:t>l</a:t>
            </a:r>
            <a:r>
              <a:rPr dirty="0" sz="2150" spc="-35">
                <a:latin typeface="Lucida Sans Unicode"/>
                <a:cs typeface="Lucida Sans Unicode"/>
              </a:rPr>
              <a:t>e  </a:t>
            </a:r>
            <a:r>
              <a:rPr dirty="0" sz="2150" spc="-110">
                <a:latin typeface="Lucida Sans Unicode"/>
                <a:cs typeface="Lucida Sans Unicode"/>
              </a:rPr>
              <a:t>66</a:t>
            </a:r>
            <a:r>
              <a:rPr dirty="0" sz="2150" spc="355">
                <a:latin typeface="Lucida Sans Unicode"/>
                <a:cs typeface="Lucida Sans Unicode"/>
              </a:rPr>
              <a:t>%</a:t>
            </a:r>
            <a:r>
              <a:rPr dirty="0" sz="2150" spc="-150">
                <a:latin typeface="Lucida Sans Unicode"/>
                <a:cs typeface="Lucida Sans Unicode"/>
              </a:rPr>
              <a:t> </a:t>
            </a:r>
            <a:r>
              <a:rPr dirty="0" sz="2150" spc="-80">
                <a:latin typeface="Lucida Sans Unicode"/>
                <a:cs typeface="Lucida Sans Unicode"/>
              </a:rPr>
              <a:t>o</a:t>
            </a:r>
            <a:r>
              <a:rPr dirty="0" sz="2150" spc="55">
                <a:latin typeface="Lucida Sans Unicode"/>
                <a:cs typeface="Lucida Sans Unicode"/>
              </a:rPr>
              <a:t>f</a:t>
            </a:r>
            <a:r>
              <a:rPr dirty="0" sz="2150" spc="-150">
                <a:latin typeface="Lucida Sans Unicode"/>
                <a:cs typeface="Lucida Sans Unicode"/>
              </a:rPr>
              <a:t> </a:t>
            </a:r>
            <a:r>
              <a:rPr dirty="0" sz="2150" spc="55">
                <a:latin typeface="Lucida Sans Unicode"/>
                <a:cs typeface="Lucida Sans Unicode"/>
              </a:rPr>
              <a:t>t</a:t>
            </a:r>
            <a:r>
              <a:rPr dirty="0" sz="2150" spc="-80">
                <a:latin typeface="Lucida Sans Unicode"/>
                <a:cs typeface="Lucida Sans Unicode"/>
              </a:rPr>
              <a:t>o</a:t>
            </a:r>
            <a:r>
              <a:rPr dirty="0" sz="2150" spc="55">
                <a:latin typeface="Lucida Sans Unicode"/>
                <a:cs typeface="Lucida Sans Unicode"/>
              </a:rPr>
              <a:t>t</a:t>
            </a:r>
            <a:r>
              <a:rPr dirty="0" sz="2150" spc="15">
                <a:latin typeface="Lucida Sans Unicode"/>
                <a:cs typeface="Lucida Sans Unicode"/>
              </a:rPr>
              <a:t>a</a:t>
            </a:r>
            <a:r>
              <a:rPr dirty="0" sz="2150" spc="95">
                <a:latin typeface="Lucida Sans Unicode"/>
                <a:cs typeface="Lucida Sans Unicode"/>
              </a:rPr>
              <a:t>l</a:t>
            </a:r>
            <a:r>
              <a:rPr dirty="0" sz="2150" spc="-150">
                <a:latin typeface="Lucida Sans Unicode"/>
                <a:cs typeface="Lucida Sans Unicode"/>
              </a:rPr>
              <a:t> </a:t>
            </a:r>
            <a:r>
              <a:rPr dirty="0" sz="2150" spc="-150">
                <a:latin typeface="Lucida Sans Unicode"/>
                <a:cs typeface="Lucida Sans Unicode"/>
              </a:rPr>
              <a:t>g</a:t>
            </a:r>
            <a:r>
              <a:rPr dirty="0" sz="2150" spc="95">
                <a:latin typeface="Lucida Sans Unicode"/>
                <a:cs typeface="Lucida Sans Unicode"/>
              </a:rPr>
              <a:t>l</a:t>
            </a:r>
            <a:r>
              <a:rPr dirty="0" sz="2150" spc="-80">
                <a:latin typeface="Lucida Sans Unicode"/>
                <a:cs typeface="Lucida Sans Unicode"/>
              </a:rPr>
              <a:t>o</a:t>
            </a:r>
            <a:r>
              <a:rPr dirty="0" sz="2150" spc="-15">
                <a:latin typeface="Lucida Sans Unicode"/>
                <a:cs typeface="Lucida Sans Unicode"/>
              </a:rPr>
              <a:t>b</a:t>
            </a:r>
            <a:r>
              <a:rPr dirty="0" sz="2150" spc="15">
                <a:latin typeface="Lucida Sans Unicode"/>
                <a:cs typeface="Lucida Sans Unicode"/>
              </a:rPr>
              <a:t>a</a:t>
            </a:r>
            <a:r>
              <a:rPr dirty="0" sz="2150" spc="100">
                <a:latin typeface="Lucida Sans Unicode"/>
                <a:cs typeface="Lucida Sans Unicode"/>
              </a:rPr>
              <a:t>l  </a:t>
            </a:r>
            <a:r>
              <a:rPr dirty="0" sz="2150" spc="30">
                <a:latin typeface="Lucida Sans Unicode"/>
                <a:cs typeface="Lucida Sans Unicode"/>
              </a:rPr>
              <a:t>population</a:t>
            </a:r>
            <a:endParaRPr sz="2150">
              <a:latin typeface="Lucida Sans Unicode"/>
              <a:cs typeface="Lucida Sans Unicode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95675" y="1666874"/>
            <a:ext cx="9658350" cy="51720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3982699" cy="80390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571501"/>
            <a:ext cx="4676775" cy="7439025"/>
          </a:xfrm>
          <a:custGeom>
            <a:avLst/>
            <a:gdLst/>
            <a:ahLst/>
            <a:cxnLst/>
            <a:rect l="l" t="t" r="r" b="b"/>
            <a:pathLst>
              <a:path w="4676775" h="7439025">
                <a:moveTo>
                  <a:pt x="0" y="7439024"/>
                </a:moveTo>
                <a:lnTo>
                  <a:pt x="0" y="0"/>
                </a:lnTo>
                <a:lnTo>
                  <a:pt x="4676774" y="0"/>
                </a:lnTo>
                <a:lnTo>
                  <a:pt x="4676774" y="7439024"/>
                </a:lnTo>
                <a:lnTo>
                  <a:pt x="0" y="7439024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1"/>
            <a:ext cx="13982700" cy="8039100"/>
            <a:chOff x="0" y="1"/>
            <a:chExt cx="13982700" cy="80391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5049" y="1981201"/>
              <a:ext cx="7867649" cy="44386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"/>
              <a:ext cx="6105524" cy="41147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0062" y="4114801"/>
              <a:ext cx="5905462" cy="39242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864350" y="756180"/>
            <a:ext cx="5041900" cy="51244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50" i="0">
                <a:latin typeface="Lucida Sans Unicode"/>
                <a:cs typeface="Lucida Sans Unicode"/>
              </a:rPr>
              <a:t>D</a:t>
            </a:r>
            <a:r>
              <a:rPr dirty="0" sz="3200" spc="25" i="0">
                <a:latin typeface="Lucida Sans Unicode"/>
                <a:cs typeface="Lucida Sans Unicode"/>
              </a:rPr>
              <a:t>O</a:t>
            </a:r>
            <a:r>
              <a:rPr dirty="0" sz="3200" spc="459" i="0">
                <a:latin typeface="Lucida Sans Unicode"/>
                <a:cs typeface="Lucida Sans Unicode"/>
              </a:rPr>
              <a:t>M</a:t>
            </a:r>
            <a:r>
              <a:rPr dirty="0" sz="3200" spc="470" i="0">
                <a:latin typeface="Lucida Sans Unicode"/>
                <a:cs typeface="Lucida Sans Unicode"/>
              </a:rPr>
              <a:t>A</a:t>
            </a:r>
            <a:r>
              <a:rPr dirty="0" sz="3200" spc="150" i="0">
                <a:latin typeface="Lucida Sans Unicode"/>
                <a:cs typeface="Lucida Sans Unicode"/>
              </a:rPr>
              <a:t>I</a:t>
            </a:r>
            <a:r>
              <a:rPr dirty="0" sz="3200" spc="265" i="0">
                <a:latin typeface="Lucida Sans Unicode"/>
                <a:cs typeface="Lucida Sans Unicode"/>
              </a:rPr>
              <a:t>N</a:t>
            </a:r>
            <a:r>
              <a:rPr dirty="0" sz="3200" spc="-250" i="0">
                <a:latin typeface="Lucida Sans Unicode"/>
                <a:cs typeface="Lucida Sans Unicode"/>
              </a:rPr>
              <a:t> </a:t>
            </a:r>
            <a:r>
              <a:rPr dirty="0" sz="3200" spc="260" i="0">
                <a:latin typeface="Lucida Sans Unicode"/>
                <a:cs typeface="Lucida Sans Unicode"/>
              </a:rPr>
              <a:t>N</a:t>
            </a:r>
            <a:r>
              <a:rPr dirty="0" sz="3200" spc="470" i="0">
                <a:latin typeface="Lucida Sans Unicode"/>
                <a:cs typeface="Lucida Sans Unicode"/>
              </a:rPr>
              <a:t>A</a:t>
            </a:r>
            <a:r>
              <a:rPr dirty="0" sz="3200" spc="459" i="0">
                <a:latin typeface="Lucida Sans Unicode"/>
                <a:cs typeface="Lucida Sans Unicode"/>
              </a:rPr>
              <a:t>M</a:t>
            </a:r>
            <a:r>
              <a:rPr dirty="0" sz="3200" spc="160" i="0">
                <a:latin typeface="Lucida Sans Unicode"/>
                <a:cs typeface="Lucida Sans Unicode"/>
              </a:rPr>
              <a:t>E</a:t>
            </a:r>
            <a:r>
              <a:rPr dirty="0" sz="3200" spc="-250" i="0">
                <a:latin typeface="Lucida Sans Unicode"/>
                <a:cs typeface="Lucida Sans Unicode"/>
              </a:rPr>
              <a:t> </a:t>
            </a:r>
            <a:r>
              <a:rPr dirty="0" sz="3200" spc="-60" i="0">
                <a:latin typeface="Lucida Sans Unicode"/>
                <a:cs typeface="Lucida Sans Unicode"/>
              </a:rPr>
              <a:t>S</a:t>
            </a:r>
            <a:r>
              <a:rPr dirty="0" sz="3200" spc="400" i="0">
                <a:latin typeface="Lucida Sans Unicode"/>
                <a:cs typeface="Lucida Sans Unicode"/>
              </a:rPr>
              <a:t>Y</a:t>
            </a:r>
            <a:r>
              <a:rPr dirty="0" sz="3200" spc="-60" i="0">
                <a:latin typeface="Lucida Sans Unicode"/>
                <a:cs typeface="Lucida Sans Unicode"/>
              </a:rPr>
              <a:t>S</a:t>
            </a:r>
            <a:r>
              <a:rPr dirty="0" sz="3200" spc="60" i="0">
                <a:latin typeface="Lucida Sans Unicode"/>
                <a:cs typeface="Lucida Sans Unicode"/>
              </a:rPr>
              <a:t>T</a:t>
            </a:r>
            <a:r>
              <a:rPr dirty="0" sz="3200" spc="155" i="0">
                <a:latin typeface="Lucida Sans Unicode"/>
                <a:cs typeface="Lucida Sans Unicode"/>
              </a:rPr>
              <a:t>E</a:t>
            </a:r>
            <a:r>
              <a:rPr dirty="0" sz="3200" spc="465" i="0">
                <a:latin typeface="Lucida Sans Unicode"/>
                <a:cs typeface="Lucida Sans Unicode"/>
              </a:rPr>
              <a:t>M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125" y="1387157"/>
            <a:ext cx="2485390" cy="3981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450" spc="-484">
                <a:solidFill>
                  <a:srgbClr val="E60A0A"/>
                </a:solidFill>
                <a:latin typeface="Lucida Sans Unicode"/>
                <a:cs typeface="Lucida Sans Unicode"/>
              </a:rPr>
              <a:t>1</a:t>
            </a:r>
            <a:r>
              <a:rPr dirty="0" sz="2450" spc="-265">
                <a:solidFill>
                  <a:srgbClr val="E60A0A"/>
                </a:solidFill>
                <a:latin typeface="Lucida Sans Unicode"/>
                <a:cs typeface="Lucida Sans Unicode"/>
              </a:rPr>
              <a:t>.</a:t>
            </a:r>
            <a:r>
              <a:rPr dirty="0" sz="2450" spc="-495">
                <a:solidFill>
                  <a:srgbClr val="E60A0A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35">
                <a:solidFill>
                  <a:srgbClr val="E60A0A"/>
                </a:solidFill>
                <a:latin typeface="Lucida Sans Unicode"/>
                <a:cs typeface="Lucida Sans Unicode"/>
              </a:rPr>
              <a:t>F</a:t>
            </a:r>
            <a:r>
              <a:rPr dirty="0" sz="2450" spc="-130">
                <a:solidFill>
                  <a:srgbClr val="E60A0A"/>
                </a:solidFill>
                <a:latin typeface="Lucida Sans Unicode"/>
                <a:cs typeface="Lucida Sans Unicode"/>
              </a:rPr>
              <a:t>O</a:t>
            </a:r>
            <a:r>
              <a:rPr dirty="0" sz="2450" spc="125">
                <a:solidFill>
                  <a:srgbClr val="E60A0A"/>
                </a:solidFill>
                <a:latin typeface="Lucida Sans Unicode"/>
                <a:cs typeface="Lucida Sans Unicode"/>
              </a:rPr>
              <a:t>U</a:t>
            </a:r>
            <a:r>
              <a:rPr dirty="0" sz="2450" spc="50">
                <a:solidFill>
                  <a:srgbClr val="E60A0A"/>
                </a:solidFill>
                <a:latin typeface="Lucida Sans Unicode"/>
                <a:cs typeface="Lucida Sans Unicode"/>
              </a:rPr>
              <a:t>N</a:t>
            </a:r>
            <a:r>
              <a:rPr dirty="0" sz="2450" spc="-114">
                <a:solidFill>
                  <a:srgbClr val="E60A0A"/>
                </a:solidFill>
                <a:latin typeface="Lucida Sans Unicode"/>
                <a:cs typeface="Lucida Sans Unicode"/>
              </a:rPr>
              <a:t>D</a:t>
            </a:r>
            <a:r>
              <a:rPr dirty="0" sz="2450" spc="210">
                <a:solidFill>
                  <a:srgbClr val="E60A0A"/>
                </a:solidFill>
                <a:latin typeface="Lucida Sans Unicode"/>
                <a:cs typeface="Lucida Sans Unicode"/>
              </a:rPr>
              <a:t>A</a:t>
            </a:r>
            <a:r>
              <a:rPr dirty="0" sz="2450" spc="-105">
                <a:solidFill>
                  <a:srgbClr val="E60A0A"/>
                </a:solidFill>
                <a:latin typeface="Lucida Sans Unicode"/>
                <a:cs typeface="Lucida Sans Unicode"/>
              </a:rPr>
              <a:t>T</a:t>
            </a:r>
            <a:r>
              <a:rPr dirty="0" sz="2450" spc="-40">
                <a:solidFill>
                  <a:srgbClr val="E60A0A"/>
                </a:solidFill>
                <a:latin typeface="Lucida Sans Unicode"/>
                <a:cs typeface="Lucida Sans Unicode"/>
              </a:rPr>
              <a:t>I</a:t>
            </a:r>
            <a:r>
              <a:rPr dirty="0" sz="2450" spc="-130">
                <a:solidFill>
                  <a:srgbClr val="E60A0A"/>
                </a:solidFill>
                <a:latin typeface="Lucida Sans Unicode"/>
                <a:cs typeface="Lucida Sans Unicode"/>
              </a:rPr>
              <a:t>O</a:t>
            </a:r>
            <a:r>
              <a:rPr dirty="0" sz="2450" spc="50">
                <a:solidFill>
                  <a:srgbClr val="E60A0A"/>
                </a:solidFill>
                <a:latin typeface="Lucida Sans Unicode"/>
                <a:cs typeface="Lucida Sans Unicode"/>
              </a:rPr>
              <a:t>N</a:t>
            </a:r>
            <a:r>
              <a:rPr dirty="0" sz="2450" spc="-45">
                <a:solidFill>
                  <a:srgbClr val="E60A0A"/>
                </a:solidFill>
                <a:latin typeface="Lucida Sans Unicode"/>
                <a:cs typeface="Lucida Sans Unicode"/>
              </a:rPr>
              <a:t>S</a:t>
            </a:r>
            <a:endParaRPr sz="24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71555" y="1387157"/>
            <a:ext cx="2066925" cy="3981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450" spc="30">
                <a:solidFill>
                  <a:srgbClr val="E60A0A"/>
                </a:solidFill>
                <a:latin typeface="Lucida Sans Unicode"/>
                <a:cs typeface="Lucida Sans Unicode"/>
              </a:rPr>
              <a:t>OF</a:t>
            </a:r>
            <a:r>
              <a:rPr dirty="0" sz="2450" spc="305">
                <a:solidFill>
                  <a:srgbClr val="E60A0A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-5">
                <a:solidFill>
                  <a:srgbClr val="E60A0A"/>
                </a:solidFill>
                <a:latin typeface="Lucida Sans Unicode"/>
                <a:cs typeface="Lucida Sans Unicode"/>
              </a:rPr>
              <a:t>INTERNET</a:t>
            </a:r>
            <a:endParaRPr sz="24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125" y="2737888"/>
            <a:ext cx="5554980" cy="3981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450" spc="-330">
                <a:solidFill>
                  <a:srgbClr val="E60A0A"/>
                </a:solidFill>
                <a:latin typeface="Lucida Sans Unicode"/>
                <a:cs typeface="Lucida Sans Unicode"/>
              </a:rPr>
              <a:t>2</a:t>
            </a:r>
            <a:r>
              <a:rPr dirty="0" sz="2450" spc="-265">
                <a:solidFill>
                  <a:srgbClr val="E60A0A"/>
                </a:solidFill>
                <a:latin typeface="Lucida Sans Unicode"/>
                <a:cs typeface="Lucida Sans Unicode"/>
              </a:rPr>
              <a:t>.</a:t>
            </a:r>
            <a:r>
              <a:rPr dirty="0" sz="2450" spc="-200">
                <a:solidFill>
                  <a:srgbClr val="E60A0A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-155">
                <a:solidFill>
                  <a:srgbClr val="E60A0A"/>
                </a:solidFill>
                <a:latin typeface="Lucida Sans Unicode"/>
                <a:cs typeface="Lucida Sans Unicode"/>
              </a:rPr>
              <a:t>E</a:t>
            </a:r>
            <a:r>
              <a:rPr dirty="0" sz="2450" spc="-325">
                <a:solidFill>
                  <a:srgbClr val="E60A0A"/>
                </a:solidFill>
                <a:latin typeface="Lucida Sans Unicode"/>
                <a:cs typeface="Lucida Sans Unicode"/>
              </a:rPr>
              <a:t>SS</a:t>
            </a:r>
            <a:r>
              <a:rPr dirty="0" sz="2450" spc="-155">
                <a:solidFill>
                  <a:srgbClr val="E60A0A"/>
                </a:solidFill>
                <a:latin typeface="Lucida Sans Unicode"/>
                <a:cs typeface="Lucida Sans Unicode"/>
              </a:rPr>
              <a:t>E</a:t>
            </a:r>
            <a:r>
              <a:rPr dirty="0" sz="2450" spc="-75">
                <a:solidFill>
                  <a:srgbClr val="E60A0A"/>
                </a:solidFill>
                <a:latin typeface="Lucida Sans Unicode"/>
                <a:cs typeface="Lucida Sans Unicode"/>
              </a:rPr>
              <a:t>N</a:t>
            </a:r>
            <a:r>
              <a:rPr dirty="0" sz="2450" spc="-229">
                <a:solidFill>
                  <a:srgbClr val="E60A0A"/>
                </a:solidFill>
                <a:latin typeface="Lucida Sans Unicode"/>
                <a:cs typeface="Lucida Sans Unicode"/>
              </a:rPr>
              <a:t>T</a:t>
            </a:r>
            <a:r>
              <a:rPr dirty="0" sz="2450" spc="-165">
                <a:solidFill>
                  <a:srgbClr val="E60A0A"/>
                </a:solidFill>
                <a:latin typeface="Lucida Sans Unicode"/>
                <a:cs typeface="Lucida Sans Unicode"/>
              </a:rPr>
              <a:t>I</a:t>
            </a:r>
            <a:r>
              <a:rPr dirty="0" sz="2450" spc="85">
                <a:solidFill>
                  <a:srgbClr val="E60A0A"/>
                </a:solidFill>
                <a:latin typeface="Lucida Sans Unicode"/>
                <a:cs typeface="Lucida Sans Unicode"/>
              </a:rPr>
              <a:t>A</a:t>
            </a:r>
            <a:r>
              <a:rPr dirty="0" sz="2450" spc="120">
                <a:solidFill>
                  <a:srgbClr val="E60A0A"/>
                </a:solidFill>
                <a:latin typeface="Lucida Sans Unicode"/>
                <a:cs typeface="Lucida Sans Unicode"/>
              </a:rPr>
              <a:t>L</a:t>
            </a:r>
            <a:r>
              <a:rPr dirty="0" sz="2450" spc="-140">
                <a:solidFill>
                  <a:srgbClr val="E60A0A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-160">
                <a:solidFill>
                  <a:srgbClr val="E60A0A"/>
                </a:solidFill>
                <a:latin typeface="Lucida Sans Unicode"/>
                <a:cs typeface="Lucida Sans Unicode"/>
              </a:rPr>
              <a:t>L</a:t>
            </a:r>
            <a:r>
              <a:rPr dirty="0" sz="2450" spc="-254">
                <a:solidFill>
                  <a:srgbClr val="E60A0A"/>
                </a:solidFill>
                <a:latin typeface="Lucida Sans Unicode"/>
                <a:cs typeface="Lucida Sans Unicode"/>
              </a:rPr>
              <a:t>O</a:t>
            </a:r>
            <a:r>
              <a:rPr dirty="0" sz="2450" spc="-350">
                <a:solidFill>
                  <a:srgbClr val="E60A0A"/>
                </a:solidFill>
                <a:latin typeface="Lucida Sans Unicode"/>
                <a:cs typeface="Lucida Sans Unicode"/>
              </a:rPr>
              <a:t>G</a:t>
            </a:r>
            <a:r>
              <a:rPr dirty="0" sz="2450" spc="-165">
                <a:solidFill>
                  <a:srgbClr val="E60A0A"/>
                </a:solidFill>
                <a:latin typeface="Lucida Sans Unicode"/>
                <a:cs typeface="Lucida Sans Unicode"/>
              </a:rPr>
              <a:t>I</a:t>
            </a:r>
            <a:r>
              <a:rPr dirty="0" sz="2450" spc="-365">
                <a:solidFill>
                  <a:srgbClr val="E60A0A"/>
                </a:solidFill>
                <a:latin typeface="Lucida Sans Unicode"/>
                <a:cs typeface="Lucida Sans Unicode"/>
              </a:rPr>
              <a:t>C</a:t>
            </a:r>
            <a:r>
              <a:rPr dirty="0" sz="2450" spc="85">
                <a:solidFill>
                  <a:srgbClr val="E60A0A"/>
                </a:solidFill>
                <a:latin typeface="Lucida Sans Unicode"/>
                <a:cs typeface="Lucida Sans Unicode"/>
              </a:rPr>
              <a:t>A</a:t>
            </a:r>
            <a:r>
              <a:rPr dirty="0" sz="2450" spc="120">
                <a:solidFill>
                  <a:srgbClr val="E60A0A"/>
                </a:solidFill>
                <a:latin typeface="Lucida Sans Unicode"/>
                <a:cs typeface="Lucida Sans Unicode"/>
              </a:rPr>
              <a:t>L</a:t>
            </a:r>
            <a:r>
              <a:rPr dirty="0" sz="2450" spc="-140">
                <a:solidFill>
                  <a:srgbClr val="E60A0A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-165">
                <a:solidFill>
                  <a:srgbClr val="E60A0A"/>
                </a:solidFill>
                <a:latin typeface="Lucida Sans Unicode"/>
                <a:cs typeface="Lucida Sans Unicode"/>
              </a:rPr>
              <a:t>I</a:t>
            </a:r>
            <a:r>
              <a:rPr dirty="0" sz="2450" spc="-75">
                <a:solidFill>
                  <a:srgbClr val="E60A0A"/>
                </a:solidFill>
                <a:latin typeface="Lucida Sans Unicode"/>
                <a:cs typeface="Lucida Sans Unicode"/>
              </a:rPr>
              <a:t>N</a:t>
            </a:r>
            <a:r>
              <a:rPr dirty="0" sz="2450" spc="-95">
                <a:solidFill>
                  <a:srgbClr val="E60A0A"/>
                </a:solidFill>
                <a:latin typeface="Lucida Sans Unicode"/>
                <a:cs typeface="Lucida Sans Unicode"/>
              </a:rPr>
              <a:t>F</a:t>
            </a:r>
            <a:r>
              <a:rPr dirty="0" sz="2450" spc="-95">
                <a:solidFill>
                  <a:srgbClr val="E60A0A"/>
                </a:solidFill>
                <a:latin typeface="Lucida Sans Unicode"/>
                <a:cs typeface="Lucida Sans Unicode"/>
              </a:rPr>
              <a:t>R</a:t>
            </a:r>
            <a:r>
              <a:rPr dirty="0" sz="2450" spc="85">
                <a:solidFill>
                  <a:srgbClr val="E60A0A"/>
                </a:solidFill>
                <a:latin typeface="Lucida Sans Unicode"/>
                <a:cs typeface="Lucida Sans Unicode"/>
              </a:rPr>
              <a:t>A</a:t>
            </a:r>
            <a:r>
              <a:rPr dirty="0" sz="2450" spc="-325">
                <a:solidFill>
                  <a:srgbClr val="E60A0A"/>
                </a:solidFill>
                <a:latin typeface="Lucida Sans Unicode"/>
                <a:cs typeface="Lucida Sans Unicode"/>
              </a:rPr>
              <a:t>S</a:t>
            </a:r>
            <a:r>
              <a:rPr dirty="0" sz="2450" spc="-229">
                <a:solidFill>
                  <a:srgbClr val="E60A0A"/>
                </a:solidFill>
                <a:latin typeface="Lucida Sans Unicode"/>
                <a:cs typeface="Lucida Sans Unicode"/>
              </a:rPr>
              <a:t>T</a:t>
            </a:r>
            <a:r>
              <a:rPr dirty="0" sz="2450" spc="-95">
                <a:solidFill>
                  <a:srgbClr val="E60A0A"/>
                </a:solidFill>
                <a:latin typeface="Lucida Sans Unicode"/>
                <a:cs typeface="Lucida Sans Unicode"/>
              </a:rPr>
              <a:t>R</a:t>
            </a:r>
            <a:r>
              <a:rPr dirty="0" sz="2450">
                <a:solidFill>
                  <a:srgbClr val="E60A0A"/>
                </a:solidFill>
                <a:latin typeface="Lucida Sans Unicode"/>
                <a:cs typeface="Lucida Sans Unicode"/>
              </a:rPr>
              <a:t>U</a:t>
            </a:r>
            <a:r>
              <a:rPr dirty="0" sz="2450" spc="-365">
                <a:solidFill>
                  <a:srgbClr val="E60A0A"/>
                </a:solidFill>
                <a:latin typeface="Lucida Sans Unicode"/>
                <a:cs typeface="Lucida Sans Unicode"/>
              </a:rPr>
              <a:t>C</a:t>
            </a:r>
            <a:r>
              <a:rPr dirty="0" sz="2450" spc="-229">
                <a:solidFill>
                  <a:srgbClr val="E60A0A"/>
                </a:solidFill>
                <a:latin typeface="Lucida Sans Unicode"/>
                <a:cs typeface="Lucida Sans Unicode"/>
              </a:rPr>
              <a:t>T</a:t>
            </a:r>
            <a:r>
              <a:rPr dirty="0" sz="2450">
                <a:solidFill>
                  <a:srgbClr val="E60A0A"/>
                </a:solidFill>
                <a:latin typeface="Lucida Sans Unicode"/>
                <a:cs typeface="Lucida Sans Unicode"/>
              </a:rPr>
              <a:t>U</a:t>
            </a:r>
            <a:r>
              <a:rPr dirty="0" sz="2450" spc="-95">
                <a:solidFill>
                  <a:srgbClr val="E60A0A"/>
                </a:solidFill>
                <a:latin typeface="Lucida Sans Unicode"/>
                <a:cs typeface="Lucida Sans Unicode"/>
              </a:rPr>
              <a:t>R</a:t>
            </a:r>
            <a:r>
              <a:rPr dirty="0" sz="2450" spc="125">
                <a:solidFill>
                  <a:srgbClr val="E60A0A"/>
                </a:solidFill>
                <a:latin typeface="Lucida Sans Unicode"/>
                <a:cs typeface="Lucida Sans Unicode"/>
              </a:rPr>
              <a:t>E</a:t>
            </a:r>
            <a:endParaRPr sz="24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0326" y="4024297"/>
            <a:ext cx="852805" cy="3981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450" spc="-480">
                <a:solidFill>
                  <a:srgbClr val="E60A0A"/>
                </a:solidFill>
                <a:latin typeface="Lucida Sans Unicode"/>
                <a:cs typeface="Lucida Sans Unicode"/>
              </a:rPr>
              <a:t>3</a:t>
            </a:r>
            <a:r>
              <a:rPr dirty="0" sz="2450" spc="-265">
                <a:solidFill>
                  <a:srgbClr val="E60A0A"/>
                </a:solidFill>
                <a:latin typeface="Lucida Sans Unicode"/>
                <a:cs typeface="Lucida Sans Unicode"/>
              </a:rPr>
              <a:t>.</a:t>
            </a:r>
            <a:r>
              <a:rPr dirty="0" sz="2450" spc="-445">
                <a:solidFill>
                  <a:srgbClr val="E60A0A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-20">
                <a:solidFill>
                  <a:srgbClr val="E60A0A"/>
                </a:solidFill>
                <a:latin typeface="Lucida Sans Unicode"/>
                <a:cs typeface="Lucida Sans Unicode"/>
              </a:rPr>
              <a:t>K</a:t>
            </a:r>
            <a:r>
              <a:rPr dirty="0" sz="2450" spc="-155">
                <a:solidFill>
                  <a:srgbClr val="E60A0A"/>
                </a:solidFill>
                <a:latin typeface="Lucida Sans Unicode"/>
                <a:cs typeface="Lucida Sans Unicode"/>
              </a:rPr>
              <a:t>E</a:t>
            </a:r>
            <a:r>
              <a:rPr dirty="0" sz="2450" spc="310">
                <a:solidFill>
                  <a:srgbClr val="E60A0A"/>
                </a:solidFill>
                <a:latin typeface="Lucida Sans Unicode"/>
                <a:cs typeface="Lucida Sans Unicode"/>
              </a:rPr>
              <a:t>Y</a:t>
            </a:r>
            <a:endParaRPr sz="24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74243" y="4024297"/>
            <a:ext cx="1848485" cy="3981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450" spc="-365">
                <a:solidFill>
                  <a:srgbClr val="E60A0A"/>
                </a:solidFill>
                <a:latin typeface="Lucida Sans Unicode"/>
                <a:cs typeface="Lucida Sans Unicode"/>
              </a:rPr>
              <a:t>C</a:t>
            </a:r>
            <a:r>
              <a:rPr dirty="0" sz="2450" spc="-254">
                <a:solidFill>
                  <a:srgbClr val="E60A0A"/>
                </a:solidFill>
                <a:latin typeface="Lucida Sans Unicode"/>
                <a:cs typeface="Lucida Sans Unicode"/>
              </a:rPr>
              <a:t>O</a:t>
            </a:r>
            <a:r>
              <a:rPr dirty="0" sz="2450" spc="75">
                <a:solidFill>
                  <a:srgbClr val="E60A0A"/>
                </a:solidFill>
                <a:latin typeface="Lucida Sans Unicode"/>
                <a:cs typeface="Lucida Sans Unicode"/>
              </a:rPr>
              <a:t>M</a:t>
            </a:r>
            <a:r>
              <a:rPr dirty="0" sz="2450" spc="-80">
                <a:solidFill>
                  <a:srgbClr val="E60A0A"/>
                </a:solidFill>
                <a:latin typeface="Lucida Sans Unicode"/>
                <a:cs typeface="Lucida Sans Unicode"/>
              </a:rPr>
              <a:t>P</a:t>
            </a:r>
            <a:r>
              <a:rPr dirty="0" sz="2450" spc="-254">
                <a:solidFill>
                  <a:srgbClr val="E60A0A"/>
                </a:solidFill>
                <a:latin typeface="Lucida Sans Unicode"/>
                <a:cs typeface="Lucida Sans Unicode"/>
              </a:rPr>
              <a:t>O</a:t>
            </a:r>
            <a:r>
              <a:rPr dirty="0" sz="2450" spc="-75">
                <a:solidFill>
                  <a:srgbClr val="E60A0A"/>
                </a:solidFill>
                <a:latin typeface="Lucida Sans Unicode"/>
                <a:cs typeface="Lucida Sans Unicode"/>
              </a:rPr>
              <a:t>N</a:t>
            </a:r>
            <a:r>
              <a:rPr dirty="0" sz="2450" spc="-155">
                <a:solidFill>
                  <a:srgbClr val="E60A0A"/>
                </a:solidFill>
                <a:latin typeface="Lucida Sans Unicode"/>
                <a:cs typeface="Lucida Sans Unicode"/>
              </a:rPr>
              <a:t>E</a:t>
            </a:r>
            <a:r>
              <a:rPr dirty="0" sz="2450" spc="-75">
                <a:solidFill>
                  <a:srgbClr val="E60A0A"/>
                </a:solidFill>
                <a:latin typeface="Lucida Sans Unicode"/>
                <a:cs typeface="Lucida Sans Unicode"/>
              </a:rPr>
              <a:t>N</a:t>
            </a:r>
            <a:r>
              <a:rPr dirty="0" sz="2450" spc="50">
                <a:solidFill>
                  <a:srgbClr val="E60A0A"/>
                </a:solidFill>
                <a:latin typeface="Lucida Sans Unicode"/>
                <a:cs typeface="Lucida Sans Unicode"/>
              </a:rPr>
              <a:t>T</a:t>
            </a:r>
            <a:endParaRPr sz="24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125" y="5375028"/>
            <a:ext cx="3978275" cy="3981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450" spc="-135">
                <a:solidFill>
                  <a:srgbClr val="E60A0A"/>
                </a:solidFill>
                <a:latin typeface="Lucida Sans Unicode"/>
                <a:cs typeface="Lucida Sans Unicode"/>
              </a:rPr>
              <a:t>4</a:t>
            </a:r>
            <a:r>
              <a:rPr dirty="0" sz="1950" spc="-135">
                <a:solidFill>
                  <a:srgbClr val="E60A0A"/>
                </a:solidFill>
                <a:latin typeface="Lucida Sans Unicode"/>
                <a:cs typeface="Lucida Sans Unicode"/>
              </a:rPr>
              <a:t>.</a:t>
            </a:r>
            <a:r>
              <a:rPr dirty="0" sz="2450" spc="-135">
                <a:solidFill>
                  <a:srgbClr val="E60A0A"/>
                </a:solidFill>
                <a:latin typeface="Lucida Sans Unicode"/>
                <a:cs typeface="Lucida Sans Unicode"/>
              </a:rPr>
              <a:t>INTERNET</a:t>
            </a:r>
            <a:r>
              <a:rPr dirty="0" sz="2450" spc="135">
                <a:solidFill>
                  <a:srgbClr val="E60A0A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5">
                <a:solidFill>
                  <a:srgbClr val="E60A0A"/>
                </a:solidFill>
                <a:latin typeface="Lucida Sans Unicode"/>
                <a:cs typeface="Lucida Sans Unicode"/>
              </a:rPr>
              <a:t>HEAVILY</a:t>
            </a:r>
            <a:r>
              <a:rPr dirty="0" sz="2450" spc="135">
                <a:solidFill>
                  <a:srgbClr val="E60A0A"/>
                </a:solidFill>
                <a:latin typeface="Lucida Sans Unicode"/>
                <a:cs typeface="Lucida Sans Unicode"/>
              </a:rPr>
              <a:t> </a:t>
            </a:r>
            <a:r>
              <a:rPr dirty="0" sz="2450" spc="-130">
                <a:solidFill>
                  <a:srgbClr val="E60A0A"/>
                </a:solidFill>
                <a:latin typeface="Lucida Sans Unicode"/>
                <a:cs typeface="Lucida Sans Unicode"/>
              </a:rPr>
              <a:t>RELIES</a:t>
            </a:r>
            <a:endParaRPr sz="245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60829" y="5375028"/>
            <a:ext cx="1235710" cy="3981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636270" algn="l"/>
              </a:tabLst>
            </a:pPr>
            <a:r>
              <a:rPr dirty="0" sz="2450" spc="-254">
                <a:solidFill>
                  <a:srgbClr val="E60A0A"/>
                </a:solidFill>
                <a:latin typeface="Lucida Sans Unicode"/>
                <a:cs typeface="Lucida Sans Unicode"/>
              </a:rPr>
              <a:t>O</a:t>
            </a:r>
            <a:r>
              <a:rPr dirty="0" sz="2450" spc="204">
                <a:solidFill>
                  <a:srgbClr val="E60A0A"/>
                </a:solidFill>
                <a:latin typeface="Lucida Sans Unicode"/>
                <a:cs typeface="Lucida Sans Unicode"/>
              </a:rPr>
              <a:t>N</a:t>
            </a:r>
            <a:r>
              <a:rPr dirty="0" sz="2450">
                <a:solidFill>
                  <a:srgbClr val="E60A0A"/>
                </a:solidFill>
                <a:latin typeface="Lucida Sans Unicode"/>
                <a:cs typeface="Lucida Sans Unicode"/>
              </a:rPr>
              <a:t>	</a:t>
            </a:r>
            <a:r>
              <a:rPr dirty="0" sz="2450" spc="-240">
                <a:solidFill>
                  <a:srgbClr val="E60A0A"/>
                </a:solidFill>
                <a:latin typeface="Lucida Sans Unicode"/>
                <a:cs typeface="Lucida Sans Unicode"/>
              </a:rPr>
              <a:t>D</a:t>
            </a:r>
            <a:r>
              <a:rPr dirty="0" sz="2450" spc="-75">
                <a:solidFill>
                  <a:srgbClr val="E60A0A"/>
                </a:solidFill>
                <a:latin typeface="Lucida Sans Unicode"/>
                <a:cs typeface="Lucida Sans Unicode"/>
              </a:rPr>
              <a:t>N</a:t>
            </a:r>
            <a:r>
              <a:rPr dirty="0" sz="2450" spc="-45">
                <a:solidFill>
                  <a:srgbClr val="E60A0A"/>
                </a:solidFill>
                <a:latin typeface="Lucida Sans Unicode"/>
                <a:cs typeface="Lucida Sans Unicode"/>
              </a:rPr>
              <a:t>S</a:t>
            </a:r>
            <a:endParaRPr sz="24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50150" y="7686510"/>
            <a:ext cx="6026785" cy="3683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2400"/>
              </a:lnSpc>
              <a:spcBef>
                <a:spcPts val="95"/>
              </a:spcBef>
            </a:pPr>
            <a:r>
              <a:rPr dirty="0" sz="850" spc="-15">
                <a:solidFill>
                  <a:srgbClr val="454545"/>
                </a:solidFill>
                <a:latin typeface="Lucida Sans Unicode"/>
                <a:cs typeface="Lucida Sans Unicode"/>
              </a:rPr>
              <a:t>Source:</a:t>
            </a:r>
            <a:r>
              <a:rPr dirty="0" sz="850" spc="-55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20">
                <a:solidFill>
                  <a:srgbClr val="454545"/>
                </a:solidFill>
                <a:latin typeface="Lucida Sans Unicode"/>
                <a:cs typeface="Lucida Sans Unicode"/>
              </a:rPr>
              <a:t>OECD</a:t>
            </a:r>
            <a:r>
              <a:rPr dirty="0" sz="850" spc="-55">
                <a:solidFill>
                  <a:srgbClr val="454545"/>
                </a:solidFill>
                <a:latin typeface="Lucida Sans Unicode"/>
                <a:cs typeface="Lucida Sans Unicode"/>
              </a:rPr>
              <a:t> (2022),</a:t>
            </a:r>
            <a:r>
              <a:rPr dirty="0" sz="850" spc="-50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15">
                <a:solidFill>
                  <a:srgbClr val="454545"/>
                </a:solidFill>
                <a:latin typeface="Lucida Sans Unicode"/>
                <a:cs typeface="Lucida Sans Unicode"/>
              </a:rPr>
              <a:t>"Security</a:t>
            </a:r>
            <a:r>
              <a:rPr dirty="0" sz="850" spc="-55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0">
                <a:solidFill>
                  <a:srgbClr val="454545"/>
                </a:solidFill>
                <a:latin typeface="Lucida Sans Unicode"/>
                <a:cs typeface="Lucida Sans Unicode"/>
              </a:rPr>
              <a:t>of</a:t>
            </a:r>
            <a:r>
              <a:rPr dirty="0" sz="850" spc="-55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10">
                <a:solidFill>
                  <a:srgbClr val="454545"/>
                </a:solidFill>
                <a:latin typeface="Lucida Sans Unicode"/>
                <a:cs typeface="Lucida Sans Unicode"/>
              </a:rPr>
              <a:t>the</a:t>
            </a:r>
            <a:r>
              <a:rPr dirty="0" sz="850" spc="-50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15">
                <a:solidFill>
                  <a:srgbClr val="454545"/>
                </a:solidFill>
                <a:latin typeface="Lucida Sans Unicode"/>
                <a:cs typeface="Lucida Sans Unicode"/>
              </a:rPr>
              <a:t>Domain</a:t>
            </a:r>
            <a:r>
              <a:rPr dirty="0" sz="850" spc="-55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20">
                <a:solidFill>
                  <a:srgbClr val="454545"/>
                </a:solidFill>
                <a:latin typeface="Lucida Sans Unicode"/>
                <a:cs typeface="Lucida Sans Unicode"/>
              </a:rPr>
              <a:t>Name</a:t>
            </a:r>
            <a:r>
              <a:rPr dirty="0" sz="850" spc="-50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5">
                <a:solidFill>
                  <a:srgbClr val="454545"/>
                </a:solidFill>
                <a:latin typeface="Lucida Sans Unicode"/>
                <a:cs typeface="Lucida Sans Unicode"/>
              </a:rPr>
              <a:t>System</a:t>
            </a:r>
            <a:r>
              <a:rPr dirty="0" sz="850" spc="-55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20">
                <a:solidFill>
                  <a:srgbClr val="454545"/>
                </a:solidFill>
                <a:latin typeface="Lucida Sans Unicode"/>
                <a:cs typeface="Lucida Sans Unicode"/>
              </a:rPr>
              <a:t>(DNS):</a:t>
            </a:r>
            <a:r>
              <a:rPr dirty="0" sz="850" spc="-200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90">
                <a:solidFill>
                  <a:srgbClr val="454545"/>
                </a:solidFill>
                <a:latin typeface="Lucida Sans Unicode"/>
                <a:cs typeface="Lucida Sans Unicode"/>
              </a:rPr>
              <a:t>An</a:t>
            </a:r>
            <a:r>
              <a:rPr dirty="0" sz="850" spc="-55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10">
                <a:solidFill>
                  <a:srgbClr val="454545"/>
                </a:solidFill>
                <a:latin typeface="Lucida Sans Unicode"/>
                <a:cs typeface="Lucida Sans Unicode"/>
              </a:rPr>
              <a:t>introduction</a:t>
            </a:r>
            <a:r>
              <a:rPr dirty="0" sz="850" spc="-50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5">
                <a:solidFill>
                  <a:srgbClr val="454545"/>
                </a:solidFill>
                <a:latin typeface="Lucida Sans Unicode"/>
                <a:cs typeface="Lucida Sans Unicode"/>
              </a:rPr>
              <a:t>for</a:t>
            </a:r>
            <a:r>
              <a:rPr dirty="0" sz="850" spc="-55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15">
                <a:solidFill>
                  <a:srgbClr val="454545"/>
                </a:solidFill>
                <a:latin typeface="Lucida Sans Unicode"/>
                <a:cs typeface="Lucida Sans Unicode"/>
              </a:rPr>
              <a:t>policy</a:t>
            </a:r>
            <a:r>
              <a:rPr dirty="0" sz="850" spc="-55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454545"/>
                </a:solidFill>
                <a:latin typeface="Lucida Sans Unicode"/>
                <a:cs typeface="Lucida Sans Unicode"/>
              </a:rPr>
              <a:t>makers",</a:t>
            </a:r>
            <a:r>
              <a:rPr dirty="0" sz="850" spc="-50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20">
                <a:solidFill>
                  <a:srgbClr val="454545"/>
                </a:solidFill>
                <a:latin typeface="Lucida Sans Unicode"/>
                <a:cs typeface="Lucida Sans Unicode"/>
              </a:rPr>
              <a:t>OECD</a:t>
            </a:r>
            <a:r>
              <a:rPr dirty="0" sz="850" spc="-55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10">
                <a:solidFill>
                  <a:srgbClr val="454545"/>
                </a:solidFill>
                <a:latin typeface="Lucida Sans Unicode"/>
                <a:cs typeface="Lucida Sans Unicode"/>
              </a:rPr>
              <a:t>Digital </a:t>
            </a:r>
            <a:r>
              <a:rPr dirty="0" sz="850" spc="-254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15">
                <a:solidFill>
                  <a:srgbClr val="454545"/>
                </a:solidFill>
                <a:latin typeface="Lucida Sans Unicode"/>
                <a:cs typeface="Lucida Sans Unicode"/>
              </a:rPr>
              <a:t>Economy</a:t>
            </a:r>
            <a:r>
              <a:rPr dirty="0" sz="850" spc="-65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454545"/>
                </a:solidFill>
                <a:latin typeface="Lucida Sans Unicode"/>
                <a:cs typeface="Lucida Sans Unicode"/>
              </a:rPr>
              <a:t>Papers,</a:t>
            </a:r>
            <a:r>
              <a:rPr dirty="0" sz="850" spc="-60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454545"/>
                </a:solidFill>
                <a:latin typeface="Lucida Sans Unicode"/>
                <a:cs typeface="Lucida Sans Unicode"/>
              </a:rPr>
              <a:t>No.</a:t>
            </a:r>
            <a:r>
              <a:rPr dirty="0" sz="850" spc="-65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80">
                <a:solidFill>
                  <a:srgbClr val="454545"/>
                </a:solidFill>
                <a:latin typeface="Lucida Sans Unicode"/>
                <a:cs typeface="Lucida Sans Unicode"/>
              </a:rPr>
              <a:t>331,</a:t>
            </a:r>
            <a:r>
              <a:rPr dirty="0" sz="850" spc="-60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20">
                <a:solidFill>
                  <a:srgbClr val="454545"/>
                </a:solidFill>
                <a:latin typeface="Lucida Sans Unicode"/>
                <a:cs typeface="Lucida Sans Unicode"/>
              </a:rPr>
              <a:t>OECD</a:t>
            </a:r>
            <a:r>
              <a:rPr dirty="0" sz="850" spc="-65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5">
                <a:solidFill>
                  <a:srgbClr val="454545"/>
                </a:solidFill>
                <a:latin typeface="Lucida Sans Unicode"/>
                <a:cs typeface="Lucida Sans Unicode"/>
              </a:rPr>
              <a:t>Publishing,</a:t>
            </a:r>
            <a:r>
              <a:rPr dirty="0" sz="850" spc="-60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5">
                <a:solidFill>
                  <a:srgbClr val="454545"/>
                </a:solidFill>
                <a:latin typeface="Lucida Sans Unicode"/>
                <a:cs typeface="Lucida Sans Unicode"/>
              </a:rPr>
              <a:t>Paris,</a:t>
            </a:r>
            <a:r>
              <a:rPr dirty="0" sz="850" spc="-65">
                <a:solidFill>
                  <a:srgbClr val="454545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50">
                <a:solidFill>
                  <a:srgbClr val="454545"/>
                </a:solidFill>
                <a:latin typeface="Lucida Sans Unicode"/>
                <a:cs typeface="Lucida Sans Unicode"/>
                <a:hlinkClick r:id="rId6"/>
              </a:rPr>
              <a:t>https://doi.org/10.1787/285d7875-en</a:t>
            </a:r>
            <a:r>
              <a:rPr dirty="0" sz="850" spc="-50">
                <a:solidFill>
                  <a:srgbClr val="454545"/>
                </a:solidFill>
                <a:latin typeface="Lucida Sans Unicode"/>
                <a:cs typeface="Lucida Sans Unicode"/>
              </a:rPr>
              <a:t>.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982699" cy="80390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775" y="542924"/>
            <a:ext cx="12420600" cy="69532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"/>
            <a:ext cx="13982699" cy="80390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895475" y="123827"/>
            <a:ext cx="12040235" cy="6934200"/>
            <a:chOff x="1895475" y="123827"/>
            <a:chExt cx="12040235" cy="69342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5475" y="981078"/>
              <a:ext cx="10791824" cy="607694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44324" y="123827"/>
              <a:ext cx="2191385" cy="2191385"/>
            </a:xfrm>
            <a:custGeom>
              <a:avLst/>
              <a:gdLst/>
              <a:ahLst/>
              <a:cxnLst/>
              <a:rect l="l" t="t" r="r" b="b"/>
              <a:pathLst>
                <a:path w="2191384" h="2191385">
                  <a:moveTo>
                    <a:pt x="1095414" y="2190828"/>
                  </a:moveTo>
                  <a:lnTo>
                    <a:pt x="1041665" y="2189509"/>
                  </a:lnTo>
                  <a:lnTo>
                    <a:pt x="988044" y="2185553"/>
                  </a:lnTo>
                  <a:lnTo>
                    <a:pt x="934683" y="2178972"/>
                  </a:lnTo>
                  <a:lnTo>
                    <a:pt x="881709" y="2169780"/>
                  </a:lnTo>
                  <a:lnTo>
                    <a:pt x="829250" y="2158000"/>
                  </a:lnTo>
                  <a:lnTo>
                    <a:pt x="777432" y="2143660"/>
                  </a:lnTo>
                  <a:lnTo>
                    <a:pt x="726380" y="2126795"/>
                  </a:lnTo>
                  <a:lnTo>
                    <a:pt x="676217" y="2107445"/>
                  </a:lnTo>
                  <a:lnTo>
                    <a:pt x="627064" y="2085657"/>
                  </a:lnTo>
                  <a:lnTo>
                    <a:pt x="579039" y="2061483"/>
                  </a:lnTo>
                  <a:lnTo>
                    <a:pt x="532258" y="2034982"/>
                  </a:lnTo>
                  <a:lnTo>
                    <a:pt x="486834" y="2006218"/>
                  </a:lnTo>
                  <a:lnTo>
                    <a:pt x="442876" y="1975259"/>
                  </a:lnTo>
                  <a:lnTo>
                    <a:pt x="400490" y="1942181"/>
                  </a:lnTo>
                  <a:lnTo>
                    <a:pt x="359779" y="1907063"/>
                  </a:lnTo>
                  <a:lnTo>
                    <a:pt x="320839" y="1869989"/>
                  </a:lnTo>
                  <a:lnTo>
                    <a:pt x="283765" y="1831049"/>
                  </a:lnTo>
                  <a:lnTo>
                    <a:pt x="248647" y="1790337"/>
                  </a:lnTo>
                  <a:lnTo>
                    <a:pt x="215569" y="1747952"/>
                  </a:lnTo>
                  <a:lnTo>
                    <a:pt x="184610" y="1703994"/>
                  </a:lnTo>
                  <a:lnTo>
                    <a:pt x="155846" y="1658569"/>
                  </a:lnTo>
                  <a:lnTo>
                    <a:pt x="129345" y="1611789"/>
                  </a:lnTo>
                  <a:lnTo>
                    <a:pt x="105171" y="1563764"/>
                  </a:lnTo>
                  <a:lnTo>
                    <a:pt x="83383" y="1514611"/>
                  </a:lnTo>
                  <a:lnTo>
                    <a:pt x="64033" y="1464448"/>
                  </a:lnTo>
                  <a:lnTo>
                    <a:pt x="47168" y="1413396"/>
                  </a:lnTo>
                  <a:lnTo>
                    <a:pt x="32828" y="1361578"/>
                  </a:lnTo>
                  <a:lnTo>
                    <a:pt x="21048" y="1309119"/>
                  </a:lnTo>
                  <a:lnTo>
                    <a:pt x="11856" y="1256144"/>
                  </a:lnTo>
                  <a:lnTo>
                    <a:pt x="5274" y="1202783"/>
                  </a:lnTo>
                  <a:lnTo>
                    <a:pt x="1319" y="1149163"/>
                  </a:lnTo>
                  <a:lnTo>
                    <a:pt x="0" y="1095414"/>
                  </a:lnTo>
                  <a:lnTo>
                    <a:pt x="329" y="1068531"/>
                  </a:lnTo>
                  <a:lnTo>
                    <a:pt x="2968" y="1014830"/>
                  </a:lnTo>
                  <a:lnTo>
                    <a:pt x="8237" y="961323"/>
                  </a:lnTo>
                  <a:lnTo>
                    <a:pt x="16127" y="908140"/>
                  </a:lnTo>
                  <a:lnTo>
                    <a:pt x="26616" y="855407"/>
                  </a:lnTo>
                  <a:lnTo>
                    <a:pt x="39680" y="803253"/>
                  </a:lnTo>
                  <a:lnTo>
                    <a:pt x="55287" y="751802"/>
                  </a:lnTo>
                  <a:lnTo>
                    <a:pt x="73400" y="701180"/>
                  </a:lnTo>
                  <a:lnTo>
                    <a:pt x="93975" y="651507"/>
                  </a:lnTo>
                  <a:lnTo>
                    <a:pt x="116963" y="602903"/>
                  </a:lnTo>
                  <a:lnTo>
                    <a:pt x="142308" y="555486"/>
                  </a:lnTo>
                  <a:lnTo>
                    <a:pt x="169949" y="509370"/>
                  </a:lnTo>
                  <a:lnTo>
                    <a:pt x="199820" y="464665"/>
                  </a:lnTo>
                  <a:lnTo>
                    <a:pt x="231848" y="421480"/>
                  </a:lnTo>
                  <a:lnTo>
                    <a:pt x="265956" y="379919"/>
                  </a:lnTo>
                  <a:lnTo>
                    <a:pt x="302063" y="340081"/>
                  </a:lnTo>
                  <a:lnTo>
                    <a:pt x="340081" y="302063"/>
                  </a:lnTo>
                  <a:lnTo>
                    <a:pt x="379919" y="265956"/>
                  </a:lnTo>
                  <a:lnTo>
                    <a:pt x="421480" y="231848"/>
                  </a:lnTo>
                  <a:lnTo>
                    <a:pt x="464665" y="199820"/>
                  </a:lnTo>
                  <a:lnTo>
                    <a:pt x="509370" y="169949"/>
                  </a:lnTo>
                  <a:lnTo>
                    <a:pt x="555486" y="142308"/>
                  </a:lnTo>
                  <a:lnTo>
                    <a:pt x="602903" y="116963"/>
                  </a:lnTo>
                  <a:lnTo>
                    <a:pt x="651507" y="93975"/>
                  </a:lnTo>
                  <a:lnTo>
                    <a:pt x="701180" y="73400"/>
                  </a:lnTo>
                  <a:lnTo>
                    <a:pt x="751802" y="55287"/>
                  </a:lnTo>
                  <a:lnTo>
                    <a:pt x="803253" y="39680"/>
                  </a:lnTo>
                  <a:lnTo>
                    <a:pt x="855407" y="26616"/>
                  </a:lnTo>
                  <a:lnTo>
                    <a:pt x="908140" y="16127"/>
                  </a:lnTo>
                  <a:lnTo>
                    <a:pt x="961324" y="8237"/>
                  </a:lnTo>
                  <a:lnTo>
                    <a:pt x="1014830" y="2968"/>
                  </a:lnTo>
                  <a:lnTo>
                    <a:pt x="1068531" y="329"/>
                  </a:lnTo>
                  <a:lnTo>
                    <a:pt x="1095414" y="0"/>
                  </a:lnTo>
                  <a:lnTo>
                    <a:pt x="1122297" y="329"/>
                  </a:lnTo>
                  <a:lnTo>
                    <a:pt x="1175998" y="2968"/>
                  </a:lnTo>
                  <a:lnTo>
                    <a:pt x="1229504" y="8237"/>
                  </a:lnTo>
                  <a:lnTo>
                    <a:pt x="1282688" y="16127"/>
                  </a:lnTo>
                  <a:lnTo>
                    <a:pt x="1335420" y="26616"/>
                  </a:lnTo>
                  <a:lnTo>
                    <a:pt x="1387575" y="39680"/>
                  </a:lnTo>
                  <a:lnTo>
                    <a:pt x="1439025" y="55287"/>
                  </a:lnTo>
                  <a:lnTo>
                    <a:pt x="1489648" y="73400"/>
                  </a:lnTo>
                  <a:lnTo>
                    <a:pt x="1539321" y="93975"/>
                  </a:lnTo>
                  <a:lnTo>
                    <a:pt x="1587925" y="116963"/>
                  </a:lnTo>
                  <a:lnTo>
                    <a:pt x="1635342" y="142308"/>
                  </a:lnTo>
                  <a:lnTo>
                    <a:pt x="1681458" y="169949"/>
                  </a:lnTo>
                  <a:lnTo>
                    <a:pt x="1726162" y="199820"/>
                  </a:lnTo>
                  <a:lnTo>
                    <a:pt x="1769347" y="231848"/>
                  </a:lnTo>
                  <a:lnTo>
                    <a:pt x="1810909" y="265956"/>
                  </a:lnTo>
                  <a:lnTo>
                    <a:pt x="1850746" y="302063"/>
                  </a:lnTo>
                  <a:lnTo>
                    <a:pt x="1888765" y="340081"/>
                  </a:lnTo>
                  <a:lnTo>
                    <a:pt x="1924872" y="379919"/>
                  </a:lnTo>
                  <a:lnTo>
                    <a:pt x="1958980" y="421480"/>
                  </a:lnTo>
                  <a:lnTo>
                    <a:pt x="1991008" y="464665"/>
                  </a:lnTo>
                  <a:lnTo>
                    <a:pt x="2020879" y="509370"/>
                  </a:lnTo>
                  <a:lnTo>
                    <a:pt x="2048520" y="555486"/>
                  </a:lnTo>
                  <a:lnTo>
                    <a:pt x="2073865" y="602903"/>
                  </a:lnTo>
                  <a:lnTo>
                    <a:pt x="2096852" y="651507"/>
                  </a:lnTo>
                  <a:lnTo>
                    <a:pt x="2117428" y="701180"/>
                  </a:lnTo>
                  <a:lnTo>
                    <a:pt x="2135541" y="751802"/>
                  </a:lnTo>
                  <a:lnTo>
                    <a:pt x="2151148" y="803253"/>
                  </a:lnTo>
                  <a:lnTo>
                    <a:pt x="2164212" y="855407"/>
                  </a:lnTo>
                  <a:lnTo>
                    <a:pt x="2174701" y="908140"/>
                  </a:lnTo>
                  <a:lnTo>
                    <a:pt x="2182590" y="961324"/>
                  </a:lnTo>
                  <a:lnTo>
                    <a:pt x="2187860" y="1014830"/>
                  </a:lnTo>
                  <a:lnTo>
                    <a:pt x="2190498" y="1068531"/>
                  </a:lnTo>
                  <a:lnTo>
                    <a:pt x="2190828" y="1095414"/>
                  </a:lnTo>
                  <a:lnTo>
                    <a:pt x="2190498" y="1122297"/>
                  </a:lnTo>
                  <a:lnTo>
                    <a:pt x="2187860" y="1175998"/>
                  </a:lnTo>
                  <a:lnTo>
                    <a:pt x="2182590" y="1229504"/>
                  </a:lnTo>
                  <a:lnTo>
                    <a:pt x="2174701" y="1282688"/>
                  </a:lnTo>
                  <a:lnTo>
                    <a:pt x="2164212" y="1335420"/>
                  </a:lnTo>
                  <a:lnTo>
                    <a:pt x="2151148" y="1387575"/>
                  </a:lnTo>
                  <a:lnTo>
                    <a:pt x="2135541" y="1439025"/>
                  </a:lnTo>
                  <a:lnTo>
                    <a:pt x="2117428" y="1489648"/>
                  </a:lnTo>
                  <a:lnTo>
                    <a:pt x="2096852" y="1539321"/>
                  </a:lnTo>
                  <a:lnTo>
                    <a:pt x="2073865" y="1587925"/>
                  </a:lnTo>
                  <a:lnTo>
                    <a:pt x="2048520" y="1635342"/>
                  </a:lnTo>
                  <a:lnTo>
                    <a:pt x="2020879" y="1681458"/>
                  </a:lnTo>
                  <a:lnTo>
                    <a:pt x="1991008" y="1726162"/>
                  </a:lnTo>
                  <a:lnTo>
                    <a:pt x="1958980" y="1769347"/>
                  </a:lnTo>
                  <a:lnTo>
                    <a:pt x="1924871" y="1810909"/>
                  </a:lnTo>
                  <a:lnTo>
                    <a:pt x="1888765" y="1850746"/>
                  </a:lnTo>
                  <a:lnTo>
                    <a:pt x="1850746" y="1888765"/>
                  </a:lnTo>
                  <a:lnTo>
                    <a:pt x="1810909" y="1924872"/>
                  </a:lnTo>
                  <a:lnTo>
                    <a:pt x="1769348" y="1958980"/>
                  </a:lnTo>
                  <a:lnTo>
                    <a:pt x="1726163" y="1991008"/>
                  </a:lnTo>
                  <a:lnTo>
                    <a:pt x="1681458" y="2020879"/>
                  </a:lnTo>
                  <a:lnTo>
                    <a:pt x="1635342" y="2048520"/>
                  </a:lnTo>
                  <a:lnTo>
                    <a:pt x="1587925" y="2073865"/>
                  </a:lnTo>
                  <a:lnTo>
                    <a:pt x="1539321" y="2096852"/>
                  </a:lnTo>
                  <a:lnTo>
                    <a:pt x="1489648" y="2117428"/>
                  </a:lnTo>
                  <a:lnTo>
                    <a:pt x="1439025" y="2135541"/>
                  </a:lnTo>
                  <a:lnTo>
                    <a:pt x="1387575" y="2151148"/>
                  </a:lnTo>
                  <a:lnTo>
                    <a:pt x="1335420" y="2164212"/>
                  </a:lnTo>
                  <a:lnTo>
                    <a:pt x="1282688" y="2174701"/>
                  </a:lnTo>
                  <a:lnTo>
                    <a:pt x="1229504" y="2182590"/>
                  </a:lnTo>
                  <a:lnTo>
                    <a:pt x="1175998" y="2187860"/>
                  </a:lnTo>
                  <a:lnTo>
                    <a:pt x="1122297" y="2190498"/>
                  </a:lnTo>
                  <a:lnTo>
                    <a:pt x="1095414" y="2190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1872526" y="874012"/>
            <a:ext cx="207518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700" spc="40">
                <a:latin typeface="Lucida Sans Unicode"/>
                <a:cs typeface="Lucida Sans Unicode"/>
              </a:rPr>
              <a:t>O</a:t>
            </a:r>
            <a:r>
              <a:rPr dirty="0" sz="1700" spc="80">
                <a:latin typeface="Lucida Sans Unicode"/>
                <a:cs typeface="Lucida Sans Unicode"/>
              </a:rPr>
              <a:t>n</a:t>
            </a:r>
            <a:r>
              <a:rPr dirty="0" sz="1700" spc="60">
                <a:latin typeface="Lucida Sans Unicode"/>
                <a:cs typeface="Lucida Sans Unicode"/>
              </a:rPr>
              <a:t>l</a:t>
            </a:r>
            <a:r>
              <a:rPr dirty="0" sz="1700" spc="55">
                <a:latin typeface="Lucida Sans Unicode"/>
                <a:cs typeface="Lucida Sans Unicode"/>
              </a:rPr>
              <a:t>i</a:t>
            </a:r>
            <a:r>
              <a:rPr dirty="0" sz="1700" spc="80">
                <a:latin typeface="Lucida Sans Unicode"/>
                <a:cs typeface="Lucida Sans Unicode"/>
              </a:rPr>
              <a:t>n</a:t>
            </a:r>
            <a:r>
              <a:rPr dirty="0" sz="1700" spc="-55">
                <a:latin typeface="Lucida Sans Unicode"/>
                <a:cs typeface="Lucida Sans Unicode"/>
              </a:rPr>
              <a:t>e</a:t>
            </a:r>
            <a:r>
              <a:rPr dirty="0" sz="1700" spc="-125">
                <a:latin typeface="Lucida Sans Unicode"/>
                <a:cs typeface="Lucida Sans Unicode"/>
              </a:rPr>
              <a:t> </a:t>
            </a:r>
            <a:r>
              <a:rPr dirty="0" sz="1700" spc="30">
                <a:latin typeface="Lucida Sans Unicode"/>
                <a:cs typeface="Lucida Sans Unicode"/>
              </a:rPr>
              <a:t>t</a:t>
            </a:r>
            <a:r>
              <a:rPr dirty="0" sz="1700" spc="80">
                <a:latin typeface="Lucida Sans Unicode"/>
                <a:cs typeface="Lucida Sans Unicode"/>
              </a:rPr>
              <a:t>r</a:t>
            </a:r>
            <a:r>
              <a:rPr dirty="0" sz="1700" spc="-10">
                <a:latin typeface="Lucida Sans Unicode"/>
                <a:cs typeface="Lucida Sans Unicode"/>
              </a:rPr>
              <a:t>a</a:t>
            </a:r>
            <a:r>
              <a:rPr dirty="0" sz="1700" spc="80">
                <a:latin typeface="Lucida Sans Unicode"/>
                <a:cs typeface="Lucida Sans Unicode"/>
              </a:rPr>
              <a:t>n</a:t>
            </a:r>
            <a:r>
              <a:rPr dirty="0" sz="1700" spc="-155">
                <a:latin typeface="Lucida Sans Unicode"/>
                <a:cs typeface="Lucida Sans Unicode"/>
              </a:rPr>
              <a:t>s</a:t>
            </a:r>
            <a:r>
              <a:rPr dirty="0" sz="1700" spc="-10">
                <a:latin typeface="Lucida Sans Unicode"/>
                <a:cs typeface="Lucida Sans Unicode"/>
              </a:rPr>
              <a:t>a</a:t>
            </a:r>
            <a:r>
              <a:rPr dirty="0" sz="1700" spc="-55">
                <a:latin typeface="Lucida Sans Unicode"/>
                <a:cs typeface="Lucida Sans Unicode"/>
              </a:rPr>
              <a:t>c</a:t>
            </a:r>
            <a:r>
              <a:rPr dirty="0" sz="1700" spc="30">
                <a:latin typeface="Lucida Sans Unicode"/>
                <a:cs typeface="Lucida Sans Unicode"/>
              </a:rPr>
              <a:t>t</a:t>
            </a:r>
            <a:r>
              <a:rPr dirty="0" sz="1700" spc="55">
                <a:latin typeface="Lucida Sans Unicode"/>
                <a:cs typeface="Lucida Sans Unicode"/>
              </a:rPr>
              <a:t>i</a:t>
            </a:r>
            <a:r>
              <a:rPr dirty="0" sz="1700" spc="-85">
                <a:latin typeface="Lucida Sans Unicode"/>
                <a:cs typeface="Lucida Sans Unicode"/>
              </a:rPr>
              <a:t>o</a:t>
            </a:r>
            <a:r>
              <a:rPr dirty="0" sz="1700" spc="80">
                <a:latin typeface="Lucida Sans Unicode"/>
                <a:cs typeface="Lucida Sans Unicode"/>
              </a:rPr>
              <a:t>n</a:t>
            </a:r>
            <a:r>
              <a:rPr dirty="0" sz="1700" spc="-150">
                <a:latin typeface="Lucida Sans Unicode"/>
                <a:cs typeface="Lucida Sans Unicode"/>
              </a:rPr>
              <a:t>s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690794" y="1540722"/>
            <a:ext cx="49149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700" spc="50">
                <a:latin typeface="Lucida Sans Unicode"/>
                <a:cs typeface="Lucida Sans Unicode"/>
              </a:rPr>
              <a:t>D</a:t>
            </a:r>
            <a:r>
              <a:rPr dirty="0" sz="1700" spc="165">
                <a:latin typeface="Lucida Sans Unicode"/>
                <a:cs typeface="Lucida Sans Unicode"/>
              </a:rPr>
              <a:t>N</a:t>
            </a:r>
            <a:r>
              <a:rPr dirty="0" sz="1700" spc="-10">
                <a:latin typeface="Lucida Sans Unicode"/>
                <a:cs typeface="Lucida Sans Unicode"/>
              </a:rPr>
              <a:t>S</a:t>
            </a:r>
            <a:endParaRPr sz="1700">
              <a:latin typeface="Lucida Sans Unicode"/>
              <a:cs typeface="Lucida Sans Unicode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42899" y="123827"/>
            <a:ext cx="12590145" cy="2209800"/>
            <a:chOff x="342899" y="123827"/>
            <a:chExt cx="12590145" cy="2209800"/>
          </a:xfrm>
        </p:grpSpPr>
        <p:sp>
          <p:nvSpPr>
            <p:cNvPr id="9" name="object 9"/>
            <p:cNvSpPr/>
            <p:nvPr/>
          </p:nvSpPr>
          <p:spPr>
            <a:xfrm>
              <a:off x="12908722" y="1185744"/>
              <a:ext cx="24130" cy="334010"/>
            </a:xfrm>
            <a:custGeom>
              <a:avLst/>
              <a:gdLst/>
              <a:ahLst/>
              <a:cxnLst/>
              <a:rect l="l" t="t" r="r" b="b"/>
              <a:pathLst>
                <a:path w="24129" h="334009">
                  <a:moveTo>
                    <a:pt x="4829" y="333615"/>
                  </a:moveTo>
                  <a:lnTo>
                    <a:pt x="0" y="275"/>
                  </a:lnTo>
                  <a:lnTo>
                    <a:pt x="19048" y="0"/>
                  </a:lnTo>
                  <a:lnTo>
                    <a:pt x="23877" y="333339"/>
                  </a:lnTo>
                  <a:lnTo>
                    <a:pt x="4829" y="3336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42899" y="123827"/>
              <a:ext cx="2209800" cy="2209800"/>
            </a:xfrm>
            <a:custGeom>
              <a:avLst/>
              <a:gdLst/>
              <a:ahLst/>
              <a:cxnLst/>
              <a:rect l="l" t="t" r="r" b="b"/>
              <a:pathLst>
                <a:path w="2209800" h="2209800">
                  <a:moveTo>
                    <a:pt x="1104899" y="2209799"/>
                  </a:moveTo>
                  <a:lnTo>
                    <a:pt x="1050684" y="2208468"/>
                  </a:lnTo>
                  <a:lnTo>
                    <a:pt x="996600" y="2204479"/>
                  </a:lnTo>
                  <a:lnTo>
                    <a:pt x="942777" y="2197840"/>
                  </a:lnTo>
                  <a:lnTo>
                    <a:pt x="889344" y="2188569"/>
                  </a:lnTo>
                  <a:lnTo>
                    <a:pt x="836431" y="2176687"/>
                  </a:lnTo>
                  <a:lnTo>
                    <a:pt x="784164" y="2162223"/>
                  </a:lnTo>
                  <a:lnTo>
                    <a:pt x="732670" y="2145211"/>
                  </a:lnTo>
                  <a:lnTo>
                    <a:pt x="682072" y="2125693"/>
                  </a:lnTo>
                  <a:lnTo>
                    <a:pt x="632494" y="2103717"/>
                  </a:lnTo>
                  <a:lnTo>
                    <a:pt x="584053" y="2079334"/>
                  </a:lnTo>
                  <a:lnTo>
                    <a:pt x="536867" y="2052603"/>
                  </a:lnTo>
                  <a:lnTo>
                    <a:pt x="491050" y="2023590"/>
                  </a:lnTo>
                  <a:lnTo>
                    <a:pt x="446711" y="1992363"/>
                  </a:lnTo>
                  <a:lnTo>
                    <a:pt x="403958" y="1958998"/>
                  </a:lnTo>
                  <a:lnTo>
                    <a:pt x="362894" y="1923576"/>
                  </a:lnTo>
                  <a:lnTo>
                    <a:pt x="323617" y="1886181"/>
                  </a:lnTo>
                  <a:lnTo>
                    <a:pt x="286223" y="1846905"/>
                  </a:lnTo>
                  <a:lnTo>
                    <a:pt x="250800" y="1805841"/>
                  </a:lnTo>
                  <a:lnTo>
                    <a:pt x="217435" y="1763087"/>
                  </a:lnTo>
                  <a:lnTo>
                    <a:pt x="186209" y="1718749"/>
                  </a:lnTo>
                  <a:lnTo>
                    <a:pt x="157195" y="1672931"/>
                  </a:lnTo>
                  <a:lnTo>
                    <a:pt x="130465" y="1625746"/>
                  </a:lnTo>
                  <a:lnTo>
                    <a:pt x="106082" y="1577305"/>
                  </a:lnTo>
                  <a:lnTo>
                    <a:pt x="84105" y="1527726"/>
                  </a:lnTo>
                  <a:lnTo>
                    <a:pt x="64587" y="1477129"/>
                  </a:lnTo>
                  <a:lnTo>
                    <a:pt x="47576" y="1425635"/>
                  </a:lnTo>
                  <a:lnTo>
                    <a:pt x="33112" y="1373368"/>
                  </a:lnTo>
                  <a:lnTo>
                    <a:pt x="21230" y="1320455"/>
                  </a:lnTo>
                  <a:lnTo>
                    <a:pt x="11958" y="1267022"/>
                  </a:lnTo>
                  <a:lnTo>
                    <a:pt x="5320" y="1213199"/>
                  </a:lnTo>
                  <a:lnTo>
                    <a:pt x="1330" y="1159114"/>
                  </a:lnTo>
                  <a:lnTo>
                    <a:pt x="0" y="1104899"/>
                  </a:lnTo>
                  <a:lnTo>
                    <a:pt x="332" y="1077784"/>
                  </a:lnTo>
                  <a:lnTo>
                    <a:pt x="2993" y="1023618"/>
                  </a:lnTo>
                  <a:lnTo>
                    <a:pt x="8309" y="969648"/>
                  </a:lnTo>
                  <a:lnTo>
                    <a:pt x="16266" y="916004"/>
                  </a:lnTo>
                  <a:lnTo>
                    <a:pt x="26846" y="862814"/>
                  </a:lnTo>
                  <a:lnTo>
                    <a:pt x="40023" y="810208"/>
                  </a:lnTo>
                  <a:lnTo>
                    <a:pt x="55766" y="758312"/>
                  </a:lnTo>
                  <a:lnTo>
                    <a:pt x="74036" y="707251"/>
                  </a:lnTo>
                  <a:lnTo>
                    <a:pt x="94789" y="657148"/>
                  </a:lnTo>
                  <a:lnTo>
                    <a:pt x="117976" y="608124"/>
                  </a:lnTo>
                  <a:lnTo>
                    <a:pt x="143540" y="560296"/>
                  </a:lnTo>
                  <a:lnTo>
                    <a:pt x="171421" y="513781"/>
                  </a:lnTo>
                  <a:lnTo>
                    <a:pt x="201550" y="468689"/>
                  </a:lnTo>
                  <a:lnTo>
                    <a:pt x="233855" y="425130"/>
                  </a:lnTo>
                  <a:lnTo>
                    <a:pt x="268259" y="383209"/>
                  </a:lnTo>
                  <a:lnTo>
                    <a:pt x="304679" y="343026"/>
                  </a:lnTo>
                  <a:lnTo>
                    <a:pt x="343026" y="304679"/>
                  </a:lnTo>
                  <a:lnTo>
                    <a:pt x="383209" y="268259"/>
                  </a:lnTo>
                  <a:lnTo>
                    <a:pt x="425130" y="233855"/>
                  </a:lnTo>
                  <a:lnTo>
                    <a:pt x="468689" y="201550"/>
                  </a:lnTo>
                  <a:lnTo>
                    <a:pt x="513781" y="171421"/>
                  </a:lnTo>
                  <a:lnTo>
                    <a:pt x="560296" y="143540"/>
                  </a:lnTo>
                  <a:lnTo>
                    <a:pt x="608124" y="117976"/>
                  </a:lnTo>
                  <a:lnTo>
                    <a:pt x="657148" y="94789"/>
                  </a:lnTo>
                  <a:lnTo>
                    <a:pt x="707251" y="74036"/>
                  </a:lnTo>
                  <a:lnTo>
                    <a:pt x="758312" y="55766"/>
                  </a:lnTo>
                  <a:lnTo>
                    <a:pt x="810208" y="40023"/>
                  </a:lnTo>
                  <a:lnTo>
                    <a:pt x="862814" y="26846"/>
                  </a:lnTo>
                  <a:lnTo>
                    <a:pt x="916004" y="16266"/>
                  </a:lnTo>
                  <a:lnTo>
                    <a:pt x="969648" y="8309"/>
                  </a:lnTo>
                  <a:lnTo>
                    <a:pt x="1023618" y="2993"/>
                  </a:lnTo>
                  <a:lnTo>
                    <a:pt x="1077784" y="332"/>
                  </a:lnTo>
                  <a:lnTo>
                    <a:pt x="1104899" y="0"/>
                  </a:lnTo>
                  <a:lnTo>
                    <a:pt x="1132015" y="332"/>
                  </a:lnTo>
                  <a:lnTo>
                    <a:pt x="1186181" y="2993"/>
                  </a:lnTo>
                  <a:lnTo>
                    <a:pt x="1240151" y="8309"/>
                  </a:lnTo>
                  <a:lnTo>
                    <a:pt x="1293795" y="16266"/>
                  </a:lnTo>
                  <a:lnTo>
                    <a:pt x="1346984" y="26846"/>
                  </a:lnTo>
                  <a:lnTo>
                    <a:pt x="1399590" y="40023"/>
                  </a:lnTo>
                  <a:lnTo>
                    <a:pt x="1451486" y="55766"/>
                  </a:lnTo>
                  <a:lnTo>
                    <a:pt x="1502547" y="74036"/>
                  </a:lnTo>
                  <a:lnTo>
                    <a:pt x="1552650" y="94789"/>
                  </a:lnTo>
                  <a:lnTo>
                    <a:pt x="1601675" y="117976"/>
                  </a:lnTo>
                  <a:lnTo>
                    <a:pt x="1649503" y="143540"/>
                  </a:lnTo>
                  <a:lnTo>
                    <a:pt x="1696018" y="171421"/>
                  </a:lnTo>
                  <a:lnTo>
                    <a:pt x="1741110" y="201550"/>
                  </a:lnTo>
                  <a:lnTo>
                    <a:pt x="1784669" y="233855"/>
                  </a:lnTo>
                  <a:lnTo>
                    <a:pt x="1826590" y="268259"/>
                  </a:lnTo>
                  <a:lnTo>
                    <a:pt x="1866773" y="304679"/>
                  </a:lnTo>
                  <a:lnTo>
                    <a:pt x="1905120" y="343026"/>
                  </a:lnTo>
                  <a:lnTo>
                    <a:pt x="1941539" y="383209"/>
                  </a:lnTo>
                  <a:lnTo>
                    <a:pt x="1975943" y="425130"/>
                  </a:lnTo>
                  <a:lnTo>
                    <a:pt x="2008249" y="468689"/>
                  </a:lnTo>
                  <a:lnTo>
                    <a:pt x="2038378" y="513781"/>
                  </a:lnTo>
                  <a:lnTo>
                    <a:pt x="2066258" y="560296"/>
                  </a:lnTo>
                  <a:lnTo>
                    <a:pt x="2091823" y="608124"/>
                  </a:lnTo>
                  <a:lnTo>
                    <a:pt x="2115009" y="657148"/>
                  </a:lnTo>
                  <a:lnTo>
                    <a:pt x="2135763" y="707251"/>
                  </a:lnTo>
                  <a:lnTo>
                    <a:pt x="2154033" y="758312"/>
                  </a:lnTo>
                  <a:lnTo>
                    <a:pt x="2169775" y="810208"/>
                  </a:lnTo>
                  <a:lnTo>
                    <a:pt x="2182952" y="862814"/>
                  </a:lnTo>
                  <a:lnTo>
                    <a:pt x="2193533" y="916004"/>
                  </a:lnTo>
                  <a:lnTo>
                    <a:pt x="2201490" y="969648"/>
                  </a:lnTo>
                  <a:lnTo>
                    <a:pt x="2206806" y="1023618"/>
                  </a:lnTo>
                  <a:lnTo>
                    <a:pt x="2209467" y="1077784"/>
                  </a:lnTo>
                  <a:lnTo>
                    <a:pt x="2209799" y="1104899"/>
                  </a:lnTo>
                  <a:lnTo>
                    <a:pt x="2209467" y="1132015"/>
                  </a:lnTo>
                  <a:lnTo>
                    <a:pt x="2206806" y="1186181"/>
                  </a:lnTo>
                  <a:lnTo>
                    <a:pt x="2201490" y="1240151"/>
                  </a:lnTo>
                  <a:lnTo>
                    <a:pt x="2193533" y="1293795"/>
                  </a:lnTo>
                  <a:lnTo>
                    <a:pt x="2182952" y="1346984"/>
                  </a:lnTo>
                  <a:lnTo>
                    <a:pt x="2169775" y="1399590"/>
                  </a:lnTo>
                  <a:lnTo>
                    <a:pt x="2154033" y="1451486"/>
                  </a:lnTo>
                  <a:lnTo>
                    <a:pt x="2135763" y="1502547"/>
                  </a:lnTo>
                  <a:lnTo>
                    <a:pt x="2115009" y="1552650"/>
                  </a:lnTo>
                  <a:lnTo>
                    <a:pt x="2091823" y="1601675"/>
                  </a:lnTo>
                  <a:lnTo>
                    <a:pt x="2066258" y="1649503"/>
                  </a:lnTo>
                  <a:lnTo>
                    <a:pt x="2038378" y="1696018"/>
                  </a:lnTo>
                  <a:lnTo>
                    <a:pt x="2008248" y="1741110"/>
                  </a:lnTo>
                  <a:lnTo>
                    <a:pt x="1975943" y="1784669"/>
                  </a:lnTo>
                  <a:lnTo>
                    <a:pt x="1941539" y="1826590"/>
                  </a:lnTo>
                  <a:lnTo>
                    <a:pt x="1905120" y="1866773"/>
                  </a:lnTo>
                  <a:lnTo>
                    <a:pt x="1866773" y="1905120"/>
                  </a:lnTo>
                  <a:lnTo>
                    <a:pt x="1826590" y="1941539"/>
                  </a:lnTo>
                  <a:lnTo>
                    <a:pt x="1784669" y="1975943"/>
                  </a:lnTo>
                  <a:lnTo>
                    <a:pt x="1741110" y="2008249"/>
                  </a:lnTo>
                  <a:lnTo>
                    <a:pt x="1696018" y="2038378"/>
                  </a:lnTo>
                  <a:lnTo>
                    <a:pt x="1649503" y="2066258"/>
                  </a:lnTo>
                  <a:lnTo>
                    <a:pt x="1601675" y="2091823"/>
                  </a:lnTo>
                  <a:lnTo>
                    <a:pt x="1552650" y="2115009"/>
                  </a:lnTo>
                  <a:lnTo>
                    <a:pt x="1502547" y="2135763"/>
                  </a:lnTo>
                  <a:lnTo>
                    <a:pt x="1451486" y="2154033"/>
                  </a:lnTo>
                  <a:lnTo>
                    <a:pt x="1399590" y="2169775"/>
                  </a:lnTo>
                  <a:lnTo>
                    <a:pt x="1346984" y="2182952"/>
                  </a:lnTo>
                  <a:lnTo>
                    <a:pt x="1293795" y="2193533"/>
                  </a:lnTo>
                  <a:lnTo>
                    <a:pt x="1240151" y="2201490"/>
                  </a:lnTo>
                  <a:lnTo>
                    <a:pt x="1186181" y="2206806"/>
                  </a:lnTo>
                  <a:lnTo>
                    <a:pt x="1132015" y="2209467"/>
                  </a:lnTo>
                  <a:lnTo>
                    <a:pt x="1104899" y="2209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937716" y="660072"/>
            <a:ext cx="1021080" cy="10541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>
              <a:lnSpc>
                <a:spcPct val="132400"/>
              </a:lnSpc>
              <a:spcBef>
                <a:spcPts val="90"/>
              </a:spcBef>
            </a:pPr>
            <a:r>
              <a:rPr dirty="0" sz="1700" spc="95">
                <a:latin typeface="Lucida Sans Unicode"/>
                <a:cs typeface="Lucida Sans Unicode"/>
              </a:rPr>
              <a:t>F</a:t>
            </a:r>
            <a:r>
              <a:rPr dirty="0" sz="1700" spc="-80">
                <a:latin typeface="Lucida Sans Unicode"/>
                <a:cs typeface="Lucida Sans Unicode"/>
              </a:rPr>
              <a:t>o</a:t>
            </a:r>
            <a:r>
              <a:rPr dirty="0" sz="1700" spc="85">
                <a:latin typeface="Lucida Sans Unicode"/>
                <a:cs typeface="Lucida Sans Unicode"/>
              </a:rPr>
              <a:t>r</a:t>
            </a:r>
            <a:r>
              <a:rPr dirty="0" sz="1700" spc="-50">
                <a:latin typeface="Lucida Sans Unicode"/>
                <a:cs typeface="Lucida Sans Unicode"/>
              </a:rPr>
              <a:t>e</a:t>
            </a:r>
            <a:r>
              <a:rPr dirty="0" sz="1700" spc="35">
                <a:latin typeface="Lucida Sans Unicode"/>
                <a:cs typeface="Lucida Sans Unicode"/>
              </a:rPr>
              <a:t>f</a:t>
            </a:r>
            <a:r>
              <a:rPr dirty="0" sz="1700" spc="65">
                <a:latin typeface="Lucida Sans Unicode"/>
                <a:cs typeface="Lucida Sans Unicode"/>
              </a:rPr>
              <a:t>r</a:t>
            </a:r>
            <a:r>
              <a:rPr dirty="0" sz="1700" spc="-80">
                <a:latin typeface="Lucida Sans Unicode"/>
                <a:cs typeface="Lucida Sans Unicode"/>
              </a:rPr>
              <a:t>o</a:t>
            </a:r>
            <a:r>
              <a:rPr dirty="0" sz="1700" spc="45">
                <a:latin typeface="Lucida Sans Unicode"/>
                <a:cs typeface="Lucida Sans Unicode"/>
              </a:rPr>
              <a:t>n</a:t>
            </a:r>
            <a:r>
              <a:rPr dirty="0" sz="1700" spc="30">
                <a:latin typeface="Lucida Sans Unicode"/>
                <a:cs typeface="Lucida Sans Unicode"/>
              </a:rPr>
              <a:t>t  </a:t>
            </a:r>
            <a:r>
              <a:rPr dirty="0" sz="1700" spc="20">
                <a:latin typeface="Lucida Sans Unicode"/>
                <a:cs typeface="Lucida Sans Unicode"/>
              </a:rPr>
              <a:t>Digital </a:t>
            </a:r>
            <a:r>
              <a:rPr dirty="0" sz="1700" spc="25">
                <a:latin typeface="Lucida Sans Unicode"/>
                <a:cs typeface="Lucida Sans Unicode"/>
              </a:rPr>
              <a:t> </a:t>
            </a:r>
            <a:r>
              <a:rPr dirty="0" sz="1700" spc="10">
                <a:latin typeface="Lucida Sans Unicode"/>
                <a:cs typeface="Lucida Sans Unicode"/>
              </a:rPr>
              <a:t>economy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2899" y="5534027"/>
            <a:ext cx="2381885" cy="2381885"/>
          </a:xfrm>
          <a:custGeom>
            <a:avLst/>
            <a:gdLst/>
            <a:ahLst/>
            <a:cxnLst/>
            <a:rect l="l" t="t" r="r" b="b"/>
            <a:pathLst>
              <a:path w="2381885" h="2381884">
                <a:moveTo>
                  <a:pt x="1190689" y="2381378"/>
                </a:moveTo>
                <a:lnTo>
                  <a:pt x="1132264" y="2379944"/>
                </a:lnTo>
                <a:lnTo>
                  <a:pt x="1073981" y="2375645"/>
                </a:lnTo>
                <a:lnTo>
                  <a:pt x="1015978" y="2368491"/>
                </a:lnTo>
                <a:lnTo>
                  <a:pt x="958397" y="2358499"/>
                </a:lnTo>
                <a:lnTo>
                  <a:pt x="901375" y="2345694"/>
                </a:lnTo>
                <a:lnTo>
                  <a:pt x="845050" y="2330107"/>
                </a:lnTo>
                <a:lnTo>
                  <a:pt x="789558" y="2311775"/>
                </a:lnTo>
                <a:lnTo>
                  <a:pt x="735032" y="2290742"/>
                </a:lnTo>
                <a:lnTo>
                  <a:pt x="681603" y="2267059"/>
                </a:lnTo>
                <a:lnTo>
                  <a:pt x="629402" y="2240783"/>
                </a:lnTo>
                <a:lnTo>
                  <a:pt x="578552" y="2211977"/>
                </a:lnTo>
                <a:lnTo>
                  <a:pt x="529177" y="2180711"/>
                </a:lnTo>
                <a:lnTo>
                  <a:pt x="481396" y="2147059"/>
                </a:lnTo>
                <a:lnTo>
                  <a:pt x="435323" y="2111104"/>
                </a:lnTo>
                <a:lnTo>
                  <a:pt x="391071" y="2072931"/>
                </a:lnTo>
                <a:lnTo>
                  <a:pt x="348744" y="2032633"/>
                </a:lnTo>
                <a:lnTo>
                  <a:pt x="308446" y="1990307"/>
                </a:lnTo>
                <a:lnTo>
                  <a:pt x="270274" y="1946054"/>
                </a:lnTo>
                <a:lnTo>
                  <a:pt x="234318" y="1899981"/>
                </a:lnTo>
                <a:lnTo>
                  <a:pt x="200667" y="1852200"/>
                </a:lnTo>
                <a:lnTo>
                  <a:pt x="169401" y="1802825"/>
                </a:lnTo>
                <a:lnTo>
                  <a:pt x="140595" y="1751976"/>
                </a:lnTo>
                <a:lnTo>
                  <a:pt x="114318" y="1699774"/>
                </a:lnTo>
                <a:lnTo>
                  <a:pt x="90635" y="1646346"/>
                </a:lnTo>
                <a:lnTo>
                  <a:pt x="69602" y="1591820"/>
                </a:lnTo>
                <a:lnTo>
                  <a:pt x="51270" y="1536328"/>
                </a:lnTo>
                <a:lnTo>
                  <a:pt x="35683" y="1480003"/>
                </a:lnTo>
                <a:lnTo>
                  <a:pt x="22878" y="1422981"/>
                </a:lnTo>
                <a:lnTo>
                  <a:pt x="12887" y="1365399"/>
                </a:lnTo>
                <a:lnTo>
                  <a:pt x="5733" y="1307397"/>
                </a:lnTo>
                <a:lnTo>
                  <a:pt x="1434" y="1249113"/>
                </a:lnTo>
                <a:lnTo>
                  <a:pt x="0" y="1190689"/>
                </a:lnTo>
                <a:lnTo>
                  <a:pt x="358" y="1161468"/>
                </a:lnTo>
                <a:lnTo>
                  <a:pt x="3226" y="1103096"/>
                </a:lnTo>
                <a:lnTo>
                  <a:pt x="8954" y="1044936"/>
                </a:lnTo>
                <a:lnTo>
                  <a:pt x="17529" y="987126"/>
                </a:lnTo>
                <a:lnTo>
                  <a:pt x="28931" y="929807"/>
                </a:lnTo>
                <a:lnTo>
                  <a:pt x="43131" y="873117"/>
                </a:lnTo>
                <a:lnTo>
                  <a:pt x="60096" y="817191"/>
                </a:lnTo>
                <a:lnTo>
                  <a:pt x="79784" y="762165"/>
                </a:lnTo>
                <a:lnTo>
                  <a:pt x="102149" y="708172"/>
                </a:lnTo>
                <a:lnTo>
                  <a:pt x="127136" y="655341"/>
                </a:lnTo>
                <a:lnTo>
                  <a:pt x="154685" y="603800"/>
                </a:lnTo>
                <a:lnTo>
                  <a:pt x="184731" y="553673"/>
                </a:lnTo>
                <a:lnTo>
                  <a:pt x="217199" y="505080"/>
                </a:lnTo>
                <a:lnTo>
                  <a:pt x="252013" y="458139"/>
                </a:lnTo>
                <a:lnTo>
                  <a:pt x="289088" y="412963"/>
                </a:lnTo>
                <a:lnTo>
                  <a:pt x="328335" y="369660"/>
                </a:lnTo>
                <a:lnTo>
                  <a:pt x="369660" y="328335"/>
                </a:lnTo>
                <a:lnTo>
                  <a:pt x="412963" y="289088"/>
                </a:lnTo>
                <a:lnTo>
                  <a:pt x="458139" y="252013"/>
                </a:lnTo>
                <a:lnTo>
                  <a:pt x="505080" y="217199"/>
                </a:lnTo>
                <a:lnTo>
                  <a:pt x="553673" y="184731"/>
                </a:lnTo>
                <a:lnTo>
                  <a:pt x="603800" y="154685"/>
                </a:lnTo>
                <a:lnTo>
                  <a:pt x="655341" y="127136"/>
                </a:lnTo>
                <a:lnTo>
                  <a:pt x="708172" y="102149"/>
                </a:lnTo>
                <a:lnTo>
                  <a:pt x="762165" y="79784"/>
                </a:lnTo>
                <a:lnTo>
                  <a:pt x="817191" y="60096"/>
                </a:lnTo>
                <a:lnTo>
                  <a:pt x="873117" y="43131"/>
                </a:lnTo>
                <a:lnTo>
                  <a:pt x="929807" y="28931"/>
                </a:lnTo>
                <a:lnTo>
                  <a:pt x="987126" y="17529"/>
                </a:lnTo>
                <a:lnTo>
                  <a:pt x="1044936" y="8954"/>
                </a:lnTo>
                <a:lnTo>
                  <a:pt x="1103096" y="3226"/>
                </a:lnTo>
                <a:lnTo>
                  <a:pt x="1161468" y="358"/>
                </a:lnTo>
                <a:lnTo>
                  <a:pt x="1190689" y="0"/>
                </a:lnTo>
                <a:lnTo>
                  <a:pt x="1219910" y="358"/>
                </a:lnTo>
                <a:lnTo>
                  <a:pt x="1278281" y="3226"/>
                </a:lnTo>
                <a:lnTo>
                  <a:pt x="1336442" y="8954"/>
                </a:lnTo>
                <a:lnTo>
                  <a:pt x="1394251" y="17529"/>
                </a:lnTo>
                <a:lnTo>
                  <a:pt x="1451570" y="28931"/>
                </a:lnTo>
                <a:lnTo>
                  <a:pt x="1508261" y="43131"/>
                </a:lnTo>
                <a:lnTo>
                  <a:pt x="1564186" y="60096"/>
                </a:lnTo>
                <a:lnTo>
                  <a:pt x="1619212" y="79784"/>
                </a:lnTo>
                <a:lnTo>
                  <a:pt x="1673205" y="102149"/>
                </a:lnTo>
                <a:lnTo>
                  <a:pt x="1726036" y="127136"/>
                </a:lnTo>
                <a:lnTo>
                  <a:pt x="1777577" y="154685"/>
                </a:lnTo>
                <a:lnTo>
                  <a:pt x="1827705" y="184731"/>
                </a:lnTo>
                <a:lnTo>
                  <a:pt x="1876297" y="217199"/>
                </a:lnTo>
                <a:lnTo>
                  <a:pt x="1923238" y="252013"/>
                </a:lnTo>
                <a:lnTo>
                  <a:pt x="1968415" y="289088"/>
                </a:lnTo>
                <a:lnTo>
                  <a:pt x="2011717" y="328335"/>
                </a:lnTo>
                <a:lnTo>
                  <a:pt x="2053042" y="369660"/>
                </a:lnTo>
                <a:lnTo>
                  <a:pt x="2092289" y="412963"/>
                </a:lnTo>
                <a:lnTo>
                  <a:pt x="2129364" y="458139"/>
                </a:lnTo>
                <a:lnTo>
                  <a:pt x="2164178" y="505080"/>
                </a:lnTo>
                <a:lnTo>
                  <a:pt x="2196647" y="553673"/>
                </a:lnTo>
                <a:lnTo>
                  <a:pt x="2226692" y="603800"/>
                </a:lnTo>
                <a:lnTo>
                  <a:pt x="2254241" y="655341"/>
                </a:lnTo>
                <a:lnTo>
                  <a:pt x="2279228" y="708172"/>
                </a:lnTo>
                <a:lnTo>
                  <a:pt x="2301593" y="762165"/>
                </a:lnTo>
                <a:lnTo>
                  <a:pt x="2321282" y="817191"/>
                </a:lnTo>
                <a:lnTo>
                  <a:pt x="2338246" y="873117"/>
                </a:lnTo>
                <a:lnTo>
                  <a:pt x="2352447" y="929807"/>
                </a:lnTo>
                <a:lnTo>
                  <a:pt x="2363848" y="987126"/>
                </a:lnTo>
                <a:lnTo>
                  <a:pt x="2372424" y="1044936"/>
                </a:lnTo>
                <a:lnTo>
                  <a:pt x="2378152" y="1103096"/>
                </a:lnTo>
                <a:lnTo>
                  <a:pt x="2381019" y="1161468"/>
                </a:lnTo>
                <a:lnTo>
                  <a:pt x="2381378" y="1190689"/>
                </a:lnTo>
                <a:lnTo>
                  <a:pt x="2381019" y="1219910"/>
                </a:lnTo>
                <a:lnTo>
                  <a:pt x="2378152" y="1278281"/>
                </a:lnTo>
                <a:lnTo>
                  <a:pt x="2372423" y="1336442"/>
                </a:lnTo>
                <a:lnTo>
                  <a:pt x="2363848" y="1394251"/>
                </a:lnTo>
                <a:lnTo>
                  <a:pt x="2352447" y="1451570"/>
                </a:lnTo>
                <a:lnTo>
                  <a:pt x="2338246" y="1508261"/>
                </a:lnTo>
                <a:lnTo>
                  <a:pt x="2321282" y="1564186"/>
                </a:lnTo>
                <a:lnTo>
                  <a:pt x="2301593" y="1619212"/>
                </a:lnTo>
                <a:lnTo>
                  <a:pt x="2279228" y="1673205"/>
                </a:lnTo>
                <a:lnTo>
                  <a:pt x="2254241" y="1726036"/>
                </a:lnTo>
                <a:lnTo>
                  <a:pt x="2226692" y="1777577"/>
                </a:lnTo>
                <a:lnTo>
                  <a:pt x="2196647" y="1827705"/>
                </a:lnTo>
                <a:lnTo>
                  <a:pt x="2164178" y="1876297"/>
                </a:lnTo>
                <a:lnTo>
                  <a:pt x="2129364" y="1923238"/>
                </a:lnTo>
                <a:lnTo>
                  <a:pt x="2092289" y="1968415"/>
                </a:lnTo>
                <a:lnTo>
                  <a:pt x="2053042" y="2011717"/>
                </a:lnTo>
                <a:lnTo>
                  <a:pt x="2011717" y="2053042"/>
                </a:lnTo>
                <a:lnTo>
                  <a:pt x="1968415" y="2092289"/>
                </a:lnTo>
                <a:lnTo>
                  <a:pt x="1923238" y="2129364"/>
                </a:lnTo>
                <a:lnTo>
                  <a:pt x="1876297" y="2164178"/>
                </a:lnTo>
                <a:lnTo>
                  <a:pt x="1827705" y="2196647"/>
                </a:lnTo>
                <a:lnTo>
                  <a:pt x="1777577" y="2226692"/>
                </a:lnTo>
                <a:lnTo>
                  <a:pt x="1726036" y="2254241"/>
                </a:lnTo>
                <a:lnTo>
                  <a:pt x="1673205" y="2279228"/>
                </a:lnTo>
                <a:lnTo>
                  <a:pt x="1619212" y="2301593"/>
                </a:lnTo>
                <a:lnTo>
                  <a:pt x="1564186" y="2321282"/>
                </a:lnTo>
                <a:lnTo>
                  <a:pt x="1508261" y="2338246"/>
                </a:lnTo>
                <a:lnTo>
                  <a:pt x="1451570" y="2352447"/>
                </a:lnTo>
                <a:lnTo>
                  <a:pt x="1394251" y="2363848"/>
                </a:lnTo>
                <a:lnTo>
                  <a:pt x="1336442" y="2372424"/>
                </a:lnTo>
                <a:lnTo>
                  <a:pt x="1278281" y="2378152"/>
                </a:lnTo>
                <a:lnTo>
                  <a:pt x="1219910" y="2381019"/>
                </a:lnTo>
                <a:lnTo>
                  <a:pt x="1190689" y="2381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958014" y="6428194"/>
            <a:ext cx="1289685" cy="699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256540">
              <a:lnSpc>
                <a:spcPct val="130000"/>
              </a:lnSpc>
              <a:spcBef>
                <a:spcPts val="90"/>
              </a:spcBef>
            </a:pPr>
            <a:r>
              <a:rPr dirty="0" sz="1700" spc="-55">
                <a:latin typeface="Lucida Sans Unicode"/>
                <a:cs typeface="Lucida Sans Unicode"/>
              </a:rPr>
              <a:t>Profits- </a:t>
            </a:r>
            <a:r>
              <a:rPr dirty="0" sz="1700" spc="-50">
                <a:latin typeface="Lucida Sans Unicode"/>
                <a:cs typeface="Lucida Sans Unicode"/>
              </a:rPr>
              <a:t> </a:t>
            </a:r>
            <a:r>
              <a:rPr dirty="0" sz="1700" spc="45">
                <a:latin typeface="Lucida Sans Unicode"/>
                <a:cs typeface="Lucida Sans Unicode"/>
              </a:rPr>
              <a:t>i</a:t>
            </a:r>
            <a:r>
              <a:rPr dirty="0" sz="1700" spc="55">
                <a:latin typeface="Lucida Sans Unicode"/>
                <a:cs typeface="Lucida Sans Unicode"/>
              </a:rPr>
              <a:t>n</a:t>
            </a:r>
            <a:r>
              <a:rPr dirty="0" sz="1700" spc="195">
                <a:latin typeface="Lucida Sans Unicode"/>
                <a:cs typeface="Lucida Sans Unicode"/>
              </a:rPr>
              <a:t>v</a:t>
            </a:r>
            <a:r>
              <a:rPr dirty="0" sz="1700" spc="-75">
                <a:latin typeface="Lucida Sans Unicode"/>
                <a:cs typeface="Lucida Sans Unicode"/>
              </a:rPr>
              <a:t>e</a:t>
            </a:r>
            <a:r>
              <a:rPr dirty="0" sz="1700" spc="-165">
                <a:latin typeface="Lucida Sans Unicode"/>
                <a:cs typeface="Lucida Sans Unicode"/>
              </a:rPr>
              <a:t>s</a:t>
            </a:r>
            <a:r>
              <a:rPr dirty="0" sz="1700" spc="15">
                <a:latin typeface="Lucida Sans Unicode"/>
                <a:cs typeface="Lucida Sans Unicode"/>
              </a:rPr>
              <a:t>t</a:t>
            </a:r>
            <a:r>
              <a:rPr dirty="0" sz="1700" spc="5">
                <a:latin typeface="Lucida Sans Unicode"/>
                <a:cs typeface="Lucida Sans Unicode"/>
              </a:rPr>
              <a:t>m</a:t>
            </a:r>
            <a:r>
              <a:rPr dirty="0" sz="1700" spc="-75">
                <a:latin typeface="Lucida Sans Unicode"/>
                <a:cs typeface="Lucida Sans Unicode"/>
              </a:rPr>
              <a:t>e</a:t>
            </a:r>
            <a:r>
              <a:rPr dirty="0" sz="1700" spc="55">
                <a:latin typeface="Lucida Sans Unicode"/>
                <a:cs typeface="Lucida Sans Unicode"/>
              </a:rPr>
              <a:t>n</a:t>
            </a:r>
            <a:r>
              <a:rPr dirty="0" sz="1700" spc="15">
                <a:latin typeface="Lucida Sans Unicode"/>
                <a:cs typeface="Lucida Sans Unicode"/>
              </a:rPr>
              <a:t>t</a:t>
            </a:r>
            <a:r>
              <a:rPr dirty="0" sz="1700" spc="-160">
                <a:latin typeface="Lucida Sans Unicode"/>
                <a:cs typeface="Lucida Sans Unicode"/>
              </a:rPr>
              <a:t>s</a:t>
            </a:r>
            <a:endParaRPr sz="1700">
              <a:latin typeface="Lucida Sans Unicode"/>
              <a:cs typeface="Lucida Sans Unicode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44299" y="5353052"/>
            <a:ext cx="2447924" cy="244792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986306" y="6348457"/>
            <a:ext cx="1483995" cy="2838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700" spc="55">
                <a:latin typeface="Lucida Sans Unicode"/>
                <a:cs typeface="Lucida Sans Unicode"/>
              </a:rPr>
              <a:t>E</a:t>
            </a:r>
            <a:r>
              <a:rPr dirty="0" sz="1700" spc="-90">
                <a:latin typeface="Lucida Sans Unicode"/>
                <a:cs typeface="Lucida Sans Unicode"/>
              </a:rPr>
              <a:t>c</a:t>
            </a:r>
            <a:r>
              <a:rPr dirty="0" sz="1700" spc="-130">
                <a:latin typeface="Lucida Sans Unicode"/>
                <a:cs typeface="Lucida Sans Unicode"/>
              </a:rPr>
              <a:t>o</a:t>
            </a:r>
            <a:r>
              <a:rPr dirty="0" sz="1700" spc="30">
                <a:latin typeface="Lucida Sans Unicode"/>
                <a:cs typeface="Lucida Sans Unicode"/>
              </a:rPr>
              <a:t>n</a:t>
            </a:r>
            <a:r>
              <a:rPr dirty="0" sz="1700" spc="-130">
                <a:latin typeface="Lucida Sans Unicode"/>
                <a:cs typeface="Lucida Sans Unicode"/>
              </a:rPr>
              <a:t>o</a:t>
            </a:r>
            <a:r>
              <a:rPr dirty="0" sz="1700" spc="-35">
                <a:latin typeface="Lucida Sans Unicode"/>
                <a:cs typeface="Lucida Sans Unicode"/>
              </a:rPr>
              <a:t>m</a:t>
            </a:r>
            <a:r>
              <a:rPr dirty="0" sz="1700" spc="35">
                <a:latin typeface="Lucida Sans Unicode"/>
                <a:cs typeface="Lucida Sans Unicode"/>
              </a:rPr>
              <a:t>i</a:t>
            </a:r>
            <a:r>
              <a:rPr dirty="0" sz="1700" spc="-85">
                <a:latin typeface="Lucida Sans Unicode"/>
                <a:cs typeface="Lucida Sans Unicode"/>
              </a:rPr>
              <a:t>c</a:t>
            </a:r>
            <a:r>
              <a:rPr dirty="0" sz="1700" spc="-145">
                <a:latin typeface="Lucida Sans Unicode"/>
                <a:cs typeface="Lucida Sans Unicode"/>
              </a:rPr>
              <a:t> </a:t>
            </a:r>
            <a:r>
              <a:rPr dirty="0" sz="1700" spc="-185">
                <a:latin typeface="Lucida Sans Unicode"/>
                <a:cs typeface="Lucida Sans Unicode"/>
              </a:rPr>
              <a:t>s</a:t>
            </a:r>
            <a:r>
              <a:rPr dirty="0" sz="1700" spc="-90">
                <a:latin typeface="Lucida Sans Unicode"/>
                <a:cs typeface="Lucida Sans Unicode"/>
              </a:rPr>
              <a:t>p</a:t>
            </a:r>
            <a:r>
              <a:rPr dirty="0" sz="1700" spc="15">
                <a:latin typeface="Lucida Sans Unicode"/>
                <a:cs typeface="Lucida Sans Unicode"/>
              </a:rPr>
              <a:t>u</a:t>
            </a:r>
            <a:r>
              <a:rPr dirty="0" sz="1700" spc="50">
                <a:latin typeface="Lucida Sans Unicode"/>
                <a:cs typeface="Lucida Sans Unicode"/>
              </a:rPr>
              <a:t>r</a:t>
            </a:r>
            <a:endParaRPr sz="1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"/>
            <a:ext cx="13982699" cy="80390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24300" y="304839"/>
            <a:ext cx="7362824" cy="761996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3550" y="2211647"/>
            <a:ext cx="3213735" cy="11303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95"/>
              </a:spcBef>
            </a:pPr>
            <a:r>
              <a:rPr dirty="0" sz="2800" spc="155" i="0">
                <a:latin typeface="Lucida Sans Unicode"/>
                <a:cs typeface="Lucida Sans Unicode"/>
              </a:rPr>
              <a:t>ROBUST </a:t>
            </a:r>
            <a:r>
              <a:rPr dirty="0" sz="2800" spc="100" i="0">
                <a:latin typeface="Lucida Sans Unicode"/>
                <a:cs typeface="Lucida Sans Unicode"/>
              </a:rPr>
              <a:t>DNS </a:t>
            </a:r>
            <a:r>
              <a:rPr dirty="0" sz="2800" spc="105" i="0">
                <a:latin typeface="Lucida Sans Unicode"/>
                <a:cs typeface="Lucida Sans Unicode"/>
              </a:rPr>
              <a:t> </a:t>
            </a:r>
            <a:r>
              <a:rPr dirty="0" sz="2800" spc="-75" i="0">
                <a:latin typeface="Lucida Sans Unicode"/>
                <a:cs typeface="Lucida Sans Unicode"/>
              </a:rPr>
              <a:t>C</a:t>
            </a:r>
            <a:r>
              <a:rPr dirty="0" sz="2800" spc="50" i="0">
                <a:latin typeface="Lucida Sans Unicode"/>
                <a:cs typeface="Lucida Sans Unicode"/>
              </a:rPr>
              <a:t>O</a:t>
            </a:r>
            <a:r>
              <a:rPr dirty="0" sz="2800" spc="254" i="0">
                <a:latin typeface="Lucida Sans Unicode"/>
                <a:cs typeface="Lucida Sans Unicode"/>
              </a:rPr>
              <a:t>N</a:t>
            </a:r>
            <a:r>
              <a:rPr dirty="0" sz="2800" spc="229" i="0">
                <a:latin typeface="Lucida Sans Unicode"/>
                <a:cs typeface="Lucida Sans Unicode"/>
              </a:rPr>
              <a:t>F</a:t>
            </a:r>
            <a:r>
              <a:rPr dirty="0" sz="2800" spc="145" i="0">
                <a:latin typeface="Lucida Sans Unicode"/>
                <a:cs typeface="Lucida Sans Unicode"/>
              </a:rPr>
              <a:t>I</a:t>
            </a:r>
            <a:r>
              <a:rPr dirty="0" sz="2800" spc="-55" i="0">
                <a:latin typeface="Lucida Sans Unicode"/>
                <a:cs typeface="Lucida Sans Unicode"/>
              </a:rPr>
              <a:t>G</a:t>
            </a:r>
            <a:r>
              <a:rPr dirty="0" sz="2800" spc="340" i="0">
                <a:latin typeface="Lucida Sans Unicode"/>
                <a:cs typeface="Lucida Sans Unicode"/>
              </a:rPr>
              <a:t>U</a:t>
            </a:r>
            <a:r>
              <a:rPr dirty="0" sz="2800" spc="229" i="0">
                <a:latin typeface="Lucida Sans Unicode"/>
                <a:cs typeface="Lucida Sans Unicode"/>
              </a:rPr>
              <a:t>R</a:t>
            </a:r>
            <a:r>
              <a:rPr dirty="0" sz="2800" spc="440" i="0">
                <a:latin typeface="Lucida Sans Unicode"/>
                <a:cs typeface="Lucida Sans Unicode"/>
              </a:rPr>
              <a:t>A</a:t>
            </a:r>
            <a:r>
              <a:rPr dirty="0" sz="2800" spc="80" i="0">
                <a:latin typeface="Lucida Sans Unicode"/>
                <a:cs typeface="Lucida Sans Unicode"/>
              </a:rPr>
              <a:t>T</a:t>
            </a:r>
            <a:r>
              <a:rPr dirty="0" sz="2800" spc="145" i="0">
                <a:latin typeface="Lucida Sans Unicode"/>
                <a:cs typeface="Lucida Sans Unicode"/>
              </a:rPr>
              <a:t>I</a:t>
            </a:r>
            <a:r>
              <a:rPr dirty="0" sz="2800" spc="50" i="0">
                <a:latin typeface="Lucida Sans Unicode"/>
                <a:cs typeface="Lucida Sans Unicode"/>
              </a:rPr>
              <a:t>O</a:t>
            </a:r>
            <a:r>
              <a:rPr dirty="0" sz="2800" spc="254" i="0">
                <a:latin typeface="Lucida Sans Unicode"/>
                <a:cs typeface="Lucida Sans Unicode"/>
              </a:rPr>
              <a:t>N</a:t>
            </a:r>
            <a:endParaRPr sz="28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57060" y="3462289"/>
            <a:ext cx="95885" cy="1762760"/>
            <a:chOff x="1557060" y="3462289"/>
            <a:chExt cx="95885" cy="176276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7060" y="5129101"/>
              <a:ext cx="95362" cy="9536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594883" y="3462289"/>
              <a:ext cx="40005" cy="1743710"/>
            </a:xfrm>
            <a:custGeom>
              <a:avLst/>
              <a:gdLst/>
              <a:ahLst/>
              <a:cxnLst/>
              <a:rect l="l" t="t" r="r" b="b"/>
              <a:pathLst>
                <a:path w="40005" h="1743710">
                  <a:moveTo>
                    <a:pt x="0" y="1742955"/>
                  </a:moveTo>
                  <a:lnTo>
                    <a:pt x="20382" y="0"/>
                  </a:lnTo>
                  <a:lnTo>
                    <a:pt x="39431" y="222"/>
                  </a:lnTo>
                  <a:lnTo>
                    <a:pt x="19048" y="1743178"/>
                  </a:lnTo>
                  <a:lnTo>
                    <a:pt x="0" y="17429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530225" y="5324779"/>
            <a:ext cx="2399665" cy="4559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800" spc="160">
                <a:latin typeface="Lucida Sans Unicode"/>
                <a:cs typeface="Lucida Sans Unicode"/>
              </a:rPr>
              <a:t>E</a:t>
            </a:r>
            <a:r>
              <a:rPr dirty="0" sz="2800" spc="440">
                <a:latin typeface="Lucida Sans Unicode"/>
                <a:cs typeface="Lucida Sans Unicode"/>
              </a:rPr>
              <a:t>M</a:t>
            </a:r>
            <a:r>
              <a:rPr dirty="0" sz="2800" spc="440">
                <a:latin typeface="Lucida Sans Unicode"/>
                <a:cs typeface="Lucida Sans Unicode"/>
              </a:rPr>
              <a:t>A</a:t>
            </a:r>
            <a:r>
              <a:rPr dirty="0" sz="2800" spc="145">
                <a:latin typeface="Lucida Sans Unicode"/>
                <a:cs typeface="Lucida Sans Unicode"/>
              </a:rPr>
              <a:t>I</a:t>
            </a:r>
            <a:r>
              <a:rPr dirty="0" sz="2800" spc="155">
                <a:latin typeface="Lucida Sans Unicode"/>
                <a:cs typeface="Lucida Sans Unicode"/>
              </a:rPr>
              <a:t>L</a:t>
            </a:r>
            <a:r>
              <a:rPr dirty="0" sz="2800" spc="-215">
                <a:latin typeface="Lucida Sans Unicode"/>
                <a:cs typeface="Lucida Sans Unicode"/>
              </a:rPr>
              <a:t> </a:t>
            </a:r>
            <a:r>
              <a:rPr dirty="0" sz="2800" spc="-35">
                <a:latin typeface="Lucida Sans Unicode"/>
                <a:cs typeface="Lucida Sans Unicode"/>
              </a:rPr>
              <a:t>S</a:t>
            </a:r>
            <a:r>
              <a:rPr dirty="0" sz="2800" spc="250">
                <a:latin typeface="Lucida Sans Unicode"/>
                <a:cs typeface="Lucida Sans Unicode"/>
              </a:rPr>
              <a:t>P</a:t>
            </a:r>
            <a:r>
              <a:rPr dirty="0" sz="2800" spc="440">
                <a:latin typeface="Lucida Sans Unicode"/>
                <a:cs typeface="Lucida Sans Unicode"/>
              </a:rPr>
              <a:t>A</a:t>
            </a:r>
            <a:r>
              <a:rPr dirty="0" sz="2800" spc="440">
                <a:latin typeface="Lucida Sans Unicode"/>
                <a:cs typeface="Lucida Sans Unicode"/>
              </a:rPr>
              <a:t>M</a:t>
            </a:r>
            <a:endParaRPr sz="2800">
              <a:latin typeface="Lucida Sans Unicode"/>
              <a:cs typeface="Lucida Sans Unicod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67476" y="5220432"/>
            <a:ext cx="2597785" cy="817880"/>
            <a:chOff x="267476" y="5220432"/>
            <a:chExt cx="2597785" cy="817880"/>
          </a:xfrm>
        </p:grpSpPr>
        <p:sp>
          <p:nvSpPr>
            <p:cNvPr id="10" name="object 10"/>
            <p:cNvSpPr/>
            <p:nvPr/>
          </p:nvSpPr>
          <p:spPr>
            <a:xfrm>
              <a:off x="267476" y="5267138"/>
              <a:ext cx="2513330" cy="667385"/>
            </a:xfrm>
            <a:custGeom>
              <a:avLst/>
              <a:gdLst/>
              <a:ahLst/>
              <a:cxnLst/>
              <a:rect l="l" t="t" r="r" b="b"/>
              <a:pathLst>
                <a:path w="2513330" h="667385">
                  <a:moveTo>
                    <a:pt x="0" y="18443"/>
                  </a:moveTo>
                  <a:lnTo>
                    <a:pt x="4769" y="0"/>
                  </a:lnTo>
                  <a:lnTo>
                    <a:pt x="2513046" y="648684"/>
                  </a:lnTo>
                  <a:lnTo>
                    <a:pt x="2508276" y="667127"/>
                  </a:lnTo>
                  <a:lnTo>
                    <a:pt x="0" y="18443"/>
                  </a:lnTo>
                  <a:close/>
                </a:path>
              </a:pathLst>
            </a:custGeom>
            <a:solidFill>
              <a:srgbClr val="D60D0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44893" y="5220432"/>
              <a:ext cx="2520315" cy="817880"/>
            </a:xfrm>
            <a:custGeom>
              <a:avLst/>
              <a:gdLst/>
              <a:ahLst/>
              <a:cxnLst/>
              <a:rect l="l" t="t" r="r" b="b"/>
              <a:pathLst>
                <a:path w="2520315" h="817879">
                  <a:moveTo>
                    <a:pt x="0" y="799535"/>
                  </a:moveTo>
                  <a:lnTo>
                    <a:pt x="2514364" y="0"/>
                  </a:lnTo>
                  <a:lnTo>
                    <a:pt x="2520137" y="18154"/>
                  </a:lnTo>
                  <a:lnTo>
                    <a:pt x="5772" y="817689"/>
                  </a:lnTo>
                  <a:lnTo>
                    <a:pt x="0" y="799535"/>
                  </a:lnTo>
                  <a:close/>
                </a:path>
              </a:pathLst>
            </a:custGeom>
            <a:solidFill>
              <a:srgbClr val="A60A0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463550" y="6678029"/>
            <a:ext cx="2556510" cy="977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200"/>
              </a:lnSpc>
              <a:spcBef>
                <a:spcPts val="95"/>
              </a:spcBef>
            </a:pPr>
            <a:r>
              <a:rPr dirty="0" sz="2400" spc="55">
                <a:latin typeface="Lucida Sans Unicode"/>
                <a:cs typeface="Lucida Sans Unicode"/>
              </a:rPr>
              <a:t>D</a:t>
            </a:r>
            <a:r>
              <a:rPr dirty="0" sz="2400" spc="120">
                <a:latin typeface="Lucida Sans Unicode"/>
                <a:cs typeface="Lucida Sans Unicode"/>
              </a:rPr>
              <a:t>I</a:t>
            </a:r>
            <a:r>
              <a:rPr dirty="0" sz="2400" spc="-55">
                <a:latin typeface="Lucida Sans Unicode"/>
                <a:cs typeface="Lucida Sans Unicode"/>
              </a:rPr>
              <a:t>G</a:t>
            </a:r>
            <a:r>
              <a:rPr dirty="0" sz="2400" spc="120">
                <a:latin typeface="Lucida Sans Unicode"/>
                <a:cs typeface="Lucida Sans Unicode"/>
              </a:rPr>
              <a:t>I</a:t>
            </a:r>
            <a:r>
              <a:rPr dirty="0" sz="2400" spc="65">
                <a:latin typeface="Lucida Sans Unicode"/>
                <a:cs typeface="Lucida Sans Unicode"/>
              </a:rPr>
              <a:t>T</a:t>
            </a:r>
            <a:r>
              <a:rPr dirty="0" sz="2400" spc="375">
                <a:latin typeface="Lucida Sans Unicode"/>
                <a:cs typeface="Lucida Sans Unicode"/>
              </a:rPr>
              <a:t>A</a:t>
            </a:r>
            <a:r>
              <a:rPr dirty="0" sz="2400" spc="130">
                <a:latin typeface="Lucida Sans Unicode"/>
                <a:cs typeface="Lucida Sans Unicode"/>
              </a:rPr>
              <a:t>L</a:t>
            </a:r>
            <a:r>
              <a:rPr dirty="0" sz="2400" spc="-185">
                <a:latin typeface="Lucida Sans Unicode"/>
                <a:cs typeface="Lucida Sans Unicode"/>
              </a:rPr>
              <a:t> </a:t>
            </a:r>
            <a:r>
              <a:rPr dirty="0" sz="2400" spc="775">
                <a:latin typeface="Lucida Sans Unicode"/>
                <a:cs typeface="Lucida Sans Unicode"/>
              </a:rPr>
              <a:t>W</a:t>
            </a:r>
            <a:r>
              <a:rPr dirty="0" sz="2400" spc="375">
                <a:latin typeface="Lucida Sans Unicode"/>
                <a:cs typeface="Lucida Sans Unicode"/>
              </a:rPr>
              <a:t>A</a:t>
            </a:r>
            <a:r>
              <a:rPr dirty="0" sz="2400" spc="-30">
                <a:latin typeface="Lucida Sans Unicode"/>
                <a:cs typeface="Lucida Sans Unicode"/>
              </a:rPr>
              <a:t>S</a:t>
            </a:r>
            <a:r>
              <a:rPr dirty="0" sz="2400" spc="65">
                <a:latin typeface="Lucida Sans Unicode"/>
                <a:cs typeface="Lucida Sans Unicode"/>
              </a:rPr>
              <a:t>T</a:t>
            </a:r>
            <a:r>
              <a:rPr dirty="0" sz="2400" spc="95">
                <a:latin typeface="Lucida Sans Unicode"/>
                <a:cs typeface="Lucida Sans Unicode"/>
              </a:rPr>
              <a:t>E  </a:t>
            </a:r>
            <a:r>
              <a:rPr dirty="0" sz="2400" spc="145">
                <a:latin typeface="Lucida Sans Unicode"/>
                <a:cs typeface="Lucida Sans Unicode"/>
              </a:rPr>
              <a:t>MITIGATION</a:t>
            </a:r>
            <a:endParaRPr sz="2400">
              <a:latin typeface="Lucida Sans Unicode"/>
              <a:cs typeface="Lucida Sans Unicode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608463" y="5910159"/>
            <a:ext cx="57785" cy="772160"/>
            <a:chOff x="1608463" y="5910159"/>
            <a:chExt cx="57785" cy="772160"/>
          </a:xfrm>
        </p:grpSpPr>
        <p:sp>
          <p:nvSpPr>
            <p:cNvPr id="14" name="object 14"/>
            <p:cNvSpPr/>
            <p:nvPr/>
          </p:nvSpPr>
          <p:spPr>
            <a:xfrm>
              <a:off x="1617988" y="6634074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4">
                  <a:moveTo>
                    <a:pt x="16882" y="0"/>
                  </a:moveTo>
                  <a:lnTo>
                    <a:pt x="38179" y="16882"/>
                  </a:lnTo>
                  <a:lnTo>
                    <a:pt x="38094" y="21934"/>
                  </a:lnTo>
                  <a:lnTo>
                    <a:pt x="21296" y="38179"/>
                  </a:lnTo>
                  <a:lnTo>
                    <a:pt x="16244" y="38094"/>
                  </a:lnTo>
                  <a:lnTo>
                    <a:pt x="0" y="21296"/>
                  </a:lnTo>
                  <a:lnTo>
                    <a:pt x="42" y="18770"/>
                  </a:lnTo>
                  <a:lnTo>
                    <a:pt x="16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617988" y="6634074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5" h="38734">
                  <a:moveTo>
                    <a:pt x="42" y="18770"/>
                  </a:moveTo>
                  <a:lnTo>
                    <a:pt x="84" y="16244"/>
                  </a:lnTo>
                  <a:lnTo>
                    <a:pt x="608" y="13823"/>
                  </a:lnTo>
                  <a:lnTo>
                    <a:pt x="1614" y="11505"/>
                  </a:lnTo>
                  <a:lnTo>
                    <a:pt x="2620" y="9188"/>
                  </a:lnTo>
                  <a:lnTo>
                    <a:pt x="4030" y="7151"/>
                  </a:lnTo>
                  <a:lnTo>
                    <a:pt x="5846" y="5395"/>
                  </a:lnTo>
                  <a:lnTo>
                    <a:pt x="7662" y="3639"/>
                  </a:lnTo>
                  <a:lnTo>
                    <a:pt x="9745" y="2297"/>
                  </a:lnTo>
                  <a:lnTo>
                    <a:pt x="12095" y="1370"/>
                  </a:lnTo>
                  <a:lnTo>
                    <a:pt x="14445" y="442"/>
                  </a:lnTo>
                  <a:lnTo>
                    <a:pt x="16882" y="0"/>
                  </a:lnTo>
                  <a:lnTo>
                    <a:pt x="19408" y="42"/>
                  </a:lnTo>
                  <a:lnTo>
                    <a:pt x="21934" y="84"/>
                  </a:lnTo>
                  <a:lnTo>
                    <a:pt x="38179" y="16882"/>
                  </a:lnTo>
                  <a:lnTo>
                    <a:pt x="38136" y="19408"/>
                  </a:lnTo>
                  <a:lnTo>
                    <a:pt x="38094" y="21934"/>
                  </a:lnTo>
                  <a:lnTo>
                    <a:pt x="37570" y="24356"/>
                  </a:lnTo>
                  <a:lnTo>
                    <a:pt x="36564" y="26673"/>
                  </a:lnTo>
                  <a:lnTo>
                    <a:pt x="35559" y="28990"/>
                  </a:lnTo>
                  <a:lnTo>
                    <a:pt x="34148" y="31027"/>
                  </a:lnTo>
                  <a:lnTo>
                    <a:pt x="32332" y="32783"/>
                  </a:lnTo>
                  <a:lnTo>
                    <a:pt x="30516" y="34539"/>
                  </a:lnTo>
                  <a:lnTo>
                    <a:pt x="28433" y="35881"/>
                  </a:lnTo>
                  <a:lnTo>
                    <a:pt x="26083" y="36809"/>
                  </a:lnTo>
                  <a:lnTo>
                    <a:pt x="23734" y="37736"/>
                  </a:lnTo>
                  <a:lnTo>
                    <a:pt x="21296" y="38179"/>
                  </a:lnTo>
                  <a:lnTo>
                    <a:pt x="18770" y="38136"/>
                  </a:lnTo>
                  <a:lnTo>
                    <a:pt x="16244" y="38094"/>
                  </a:lnTo>
                  <a:lnTo>
                    <a:pt x="13823" y="37570"/>
                  </a:lnTo>
                  <a:lnTo>
                    <a:pt x="11505" y="36564"/>
                  </a:lnTo>
                  <a:lnTo>
                    <a:pt x="9188" y="35559"/>
                  </a:lnTo>
                  <a:lnTo>
                    <a:pt x="7151" y="34148"/>
                  </a:lnTo>
                  <a:lnTo>
                    <a:pt x="5395" y="32332"/>
                  </a:lnTo>
                  <a:lnTo>
                    <a:pt x="3639" y="30516"/>
                  </a:lnTo>
                  <a:lnTo>
                    <a:pt x="2297" y="28433"/>
                  </a:lnTo>
                  <a:lnTo>
                    <a:pt x="1370" y="26083"/>
                  </a:lnTo>
                  <a:lnTo>
                    <a:pt x="442" y="23734"/>
                  </a:lnTo>
                  <a:lnTo>
                    <a:pt x="0" y="21296"/>
                  </a:lnTo>
                  <a:lnTo>
                    <a:pt x="42" y="1877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627394" y="5910159"/>
              <a:ext cx="31750" cy="753110"/>
            </a:xfrm>
            <a:custGeom>
              <a:avLst/>
              <a:gdLst/>
              <a:ahLst/>
              <a:cxnLst/>
              <a:rect l="l" t="t" r="r" b="b"/>
              <a:pathLst>
                <a:path w="31750" h="753109">
                  <a:moveTo>
                    <a:pt x="0" y="752369"/>
                  </a:moveTo>
                  <a:lnTo>
                    <a:pt x="12607" y="0"/>
                  </a:lnTo>
                  <a:lnTo>
                    <a:pt x="31654" y="319"/>
                  </a:lnTo>
                  <a:lnTo>
                    <a:pt x="19047" y="752688"/>
                  </a:lnTo>
                  <a:lnTo>
                    <a:pt x="0" y="7523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2724" y="381707"/>
            <a:ext cx="11418570" cy="9588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  <a:tabLst>
                <a:tab pos="9734550" algn="l"/>
              </a:tabLst>
            </a:pPr>
            <a:r>
              <a:rPr dirty="0" sz="2400" spc="-200" i="0">
                <a:latin typeface="Lucida Sans Unicode"/>
                <a:cs typeface="Lucida Sans Unicode"/>
              </a:rPr>
              <a:t>3</a:t>
            </a:r>
            <a:r>
              <a:rPr dirty="0" sz="2400" spc="-170" i="0">
                <a:latin typeface="Lucida Sans Unicode"/>
                <a:cs typeface="Lucida Sans Unicode"/>
              </a:rPr>
              <a:t>2</a:t>
            </a:r>
            <a:r>
              <a:rPr dirty="0" sz="2400" spc="-185" i="0">
                <a:latin typeface="Lucida Sans Unicode"/>
                <a:cs typeface="Lucida Sans Unicode"/>
              </a:rPr>
              <a:t> </a:t>
            </a:r>
            <a:r>
              <a:rPr dirty="0" sz="2400" spc="220" i="0">
                <a:latin typeface="Lucida Sans Unicode"/>
                <a:cs typeface="Lucida Sans Unicode"/>
              </a:rPr>
              <a:t>B</a:t>
            </a:r>
            <a:r>
              <a:rPr dirty="0" sz="2400" spc="114" i="0">
                <a:latin typeface="Lucida Sans Unicode"/>
                <a:cs typeface="Lucida Sans Unicode"/>
              </a:rPr>
              <a:t>I</a:t>
            </a:r>
            <a:r>
              <a:rPr dirty="0" sz="2400" spc="120" i="0">
                <a:latin typeface="Lucida Sans Unicode"/>
                <a:cs typeface="Lucida Sans Unicode"/>
              </a:rPr>
              <a:t>LL</a:t>
            </a:r>
            <a:r>
              <a:rPr dirty="0" sz="2400" spc="114" i="0">
                <a:latin typeface="Lucida Sans Unicode"/>
                <a:cs typeface="Lucida Sans Unicode"/>
              </a:rPr>
              <a:t>I</a:t>
            </a:r>
            <a:r>
              <a:rPr dirty="0" sz="2400" spc="25" i="0">
                <a:latin typeface="Lucida Sans Unicode"/>
                <a:cs typeface="Lucida Sans Unicode"/>
              </a:rPr>
              <a:t>O</a:t>
            </a:r>
            <a:r>
              <a:rPr dirty="0" sz="2400" spc="204" i="0">
                <a:latin typeface="Lucida Sans Unicode"/>
                <a:cs typeface="Lucida Sans Unicode"/>
              </a:rPr>
              <a:t>N</a:t>
            </a:r>
            <a:r>
              <a:rPr dirty="0" sz="2400" spc="-190" i="0">
                <a:latin typeface="Lucida Sans Unicode"/>
                <a:cs typeface="Lucida Sans Unicode"/>
              </a:rPr>
              <a:t> </a:t>
            </a:r>
            <a:r>
              <a:rPr dirty="0" sz="2400" spc="50" i="0">
                <a:latin typeface="Lucida Sans Unicode"/>
                <a:cs typeface="Lucida Sans Unicode"/>
              </a:rPr>
              <a:t>T</a:t>
            </a:r>
            <a:r>
              <a:rPr dirty="0" sz="2400" spc="180" i="0">
                <a:latin typeface="Lucida Sans Unicode"/>
                <a:cs typeface="Lucida Sans Unicode"/>
              </a:rPr>
              <a:t>R</a:t>
            </a:r>
            <a:r>
              <a:rPr dirty="0" sz="2400" spc="120" i="0">
                <a:latin typeface="Lucida Sans Unicode"/>
                <a:cs typeface="Lucida Sans Unicode"/>
              </a:rPr>
              <a:t>EE</a:t>
            </a:r>
            <a:r>
              <a:rPr dirty="0" sz="2400" spc="-40" i="0">
                <a:latin typeface="Lucida Sans Unicode"/>
                <a:cs typeface="Lucida Sans Unicode"/>
              </a:rPr>
              <a:t>S</a:t>
            </a:r>
            <a:r>
              <a:rPr dirty="0" sz="2400" spc="-185" i="0">
                <a:latin typeface="Lucida Sans Unicode"/>
                <a:cs typeface="Lucida Sans Unicode"/>
              </a:rPr>
              <a:t> </a:t>
            </a:r>
            <a:r>
              <a:rPr dirty="0" sz="2400" spc="760" i="0">
                <a:latin typeface="Lucida Sans Unicode"/>
                <a:cs typeface="Lucida Sans Unicode"/>
              </a:rPr>
              <a:t>W</a:t>
            </a:r>
            <a:r>
              <a:rPr dirty="0" sz="2400" spc="25" i="0">
                <a:latin typeface="Lucida Sans Unicode"/>
                <a:cs typeface="Lucida Sans Unicode"/>
              </a:rPr>
              <a:t>O</a:t>
            </a:r>
            <a:r>
              <a:rPr dirty="0" sz="2400" spc="275" i="0">
                <a:latin typeface="Lucida Sans Unicode"/>
                <a:cs typeface="Lucida Sans Unicode"/>
              </a:rPr>
              <a:t>U</a:t>
            </a:r>
            <a:r>
              <a:rPr dirty="0" sz="2400" spc="120" i="0">
                <a:latin typeface="Lucida Sans Unicode"/>
                <a:cs typeface="Lucida Sans Unicode"/>
              </a:rPr>
              <a:t>L</a:t>
            </a:r>
            <a:r>
              <a:rPr dirty="0" sz="2400" spc="45" i="0">
                <a:latin typeface="Lucida Sans Unicode"/>
                <a:cs typeface="Lucida Sans Unicode"/>
              </a:rPr>
              <a:t>D</a:t>
            </a:r>
            <a:r>
              <a:rPr dirty="0" sz="2400" spc="-190" i="0">
                <a:latin typeface="Lucida Sans Unicode"/>
                <a:cs typeface="Lucida Sans Unicode"/>
              </a:rPr>
              <a:t> </a:t>
            </a:r>
            <a:r>
              <a:rPr dirty="0" sz="2400" spc="200" i="0">
                <a:latin typeface="Lucida Sans Unicode"/>
                <a:cs typeface="Lucida Sans Unicode"/>
              </a:rPr>
              <a:t>N</a:t>
            </a:r>
            <a:r>
              <a:rPr dirty="0" sz="2400" spc="120" i="0">
                <a:latin typeface="Lucida Sans Unicode"/>
                <a:cs typeface="Lucida Sans Unicode"/>
              </a:rPr>
              <a:t>EE</a:t>
            </a:r>
            <a:r>
              <a:rPr dirty="0" sz="2400" spc="45" i="0">
                <a:latin typeface="Lucida Sans Unicode"/>
                <a:cs typeface="Lucida Sans Unicode"/>
              </a:rPr>
              <a:t>D</a:t>
            </a:r>
            <a:r>
              <a:rPr dirty="0" sz="2400" spc="-190" i="0">
                <a:latin typeface="Lucida Sans Unicode"/>
                <a:cs typeface="Lucida Sans Unicode"/>
              </a:rPr>
              <a:t> </a:t>
            </a:r>
            <a:r>
              <a:rPr dirty="0" sz="2400" spc="50" i="0">
                <a:latin typeface="Lucida Sans Unicode"/>
                <a:cs typeface="Lucida Sans Unicode"/>
              </a:rPr>
              <a:t>T</a:t>
            </a:r>
            <a:r>
              <a:rPr dirty="0" sz="2400" spc="30" i="0">
                <a:latin typeface="Lucida Sans Unicode"/>
                <a:cs typeface="Lucida Sans Unicode"/>
              </a:rPr>
              <a:t>O</a:t>
            </a:r>
            <a:r>
              <a:rPr dirty="0" sz="2400" spc="-190" i="0">
                <a:latin typeface="Lucida Sans Unicode"/>
                <a:cs typeface="Lucida Sans Unicode"/>
              </a:rPr>
              <a:t> </a:t>
            </a:r>
            <a:r>
              <a:rPr dirty="0" sz="2400" spc="220" i="0">
                <a:latin typeface="Lucida Sans Unicode"/>
                <a:cs typeface="Lucida Sans Unicode"/>
              </a:rPr>
              <a:t>B</a:t>
            </a:r>
            <a:r>
              <a:rPr dirty="0" sz="2400" spc="125" i="0">
                <a:latin typeface="Lucida Sans Unicode"/>
                <a:cs typeface="Lucida Sans Unicode"/>
              </a:rPr>
              <a:t>E</a:t>
            </a:r>
            <a:r>
              <a:rPr dirty="0" sz="2400" spc="-185" i="0">
                <a:latin typeface="Lucida Sans Unicode"/>
                <a:cs typeface="Lucida Sans Unicode"/>
              </a:rPr>
              <a:t> </a:t>
            </a:r>
            <a:r>
              <a:rPr dirty="0" sz="2400" spc="195" i="0">
                <a:latin typeface="Lucida Sans Unicode"/>
                <a:cs typeface="Lucida Sans Unicode"/>
              </a:rPr>
              <a:t>P</a:t>
            </a:r>
            <a:r>
              <a:rPr dirty="0" sz="2400" spc="120" i="0">
                <a:latin typeface="Lucida Sans Unicode"/>
                <a:cs typeface="Lucida Sans Unicode"/>
              </a:rPr>
              <a:t>L</a:t>
            </a:r>
            <a:r>
              <a:rPr dirty="0" sz="2400" spc="360" i="0">
                <a:latin typeface="Lucida Sans Unicode"/>
                <a:cs typeface="Lucida Sans Unicode"/>
              </a:rPr>
              <a:t>A</a:t>
            </a:r>
            <a:r>
              <a:rPr dirty="0" sz="2400" spc="200" i="0">
                <a:latin typeface="Lucida Sans Unicode"/>
                <a:cs typeface="Lucida Sans Unicode"/>
              </a:rPr>
              <a:t>N</a:t>
            </a:r>
            <a:r>
              <a:rPr dirty="0" sz="2400" spc="50" i="0">
                <a:latin typeface="Lucida Sans Unicode"/>
                <a:cs typeface="Lucida Sans Unicode"/>
              </a:rPr>
              <a:t>T</a:t>
            </a:r>
            <a:r>
              <a:rPr dirty="0" sz="2400" spc="120" i="0">
                <a:latin typeface="Lucida Sans Unicode"/>
                <a:cs typeface="Lucida Sans Unicode"/>
              </a:rPr>
              <a:t>E</a:t>
            </a:r>
            <a:r>
              <a:rPr dirty="0" sz="2400" spc="45" i="0">
                <a:latin typeface="Lucida Sans Unicode"/>
                <a:cs typeface="Lucida Sans Unicode"/>
              </a:rPr>
              <a:t>D</a:t>
            </a:r>
            <a:r>
              <a:rPr dirty="0" sz="2400" spc="-190" i="0">
                <a:latin typeface="Lucida Sans Unicode"/>
                <a:cs typeface="Lucida Sans Unicode"/>
              </a:rPr>
              <a:t> </a:t>
            </a:r>
            <a:r>
              <a:rPr dirty="0" sz="2400" spc="120" i="0">
                <a:latin typeface="Lucida Sans Unicode"/>
                <a:cs typeface="Lucida Sans Unicode"/>
              </a:rPr>
              <a:t>E</a:t>
            </a:r>
            <a:r>
              <a:rPr dirty="0" sz="2400" spc="434" i="0">
                <a:latin typeface="Lucida Sans Unicode"/>
                <a:cs typeface="Lucida Sans Unicode"/>
              </a:rPr>
              <a:t>V</a:t>
            </a:r>
            <a:r>
              <a:rPr dirty="0" sz="2400" spc="120" i="0">
                <a:latin typeface="Lucida Sans Unicode"/>
                <a:cs typeface="Lucida Sans Unicode"/>
              </a:rPr>
              <a:t>E</a:t>
            </a:r>
            <a:r>
              <a:rPr dirty="0" sz="2400" spc="180" i="0">
                <a:latin typeface="Lucida Sans Unicode"/>
                <a:cs typeface="Lucida Sans Unicode"/>
              </a:rPr>
              <a:t>R</a:t>
            </a:r>
            <a:r>
              <a:rPr dirty="0" sz="2400" spc="310" i="0">
                <a:latin typeface="Lucida Sans Unicode"/>
                <a:cs typeface="Lucida Sans Unicode"/>
              </a:rPr>
              <a:t>Y</a:t>
            </a:r>
            <a:r>
              <a:rPr dirty="0" sz="2400" spc="-190" i="0">
                <a:latin typeface="Lucida Sans Unicode"/>
                <a:cs typeface="Lucida Sans Unicode"/>
              </a:rPr>
              <a:t> </a:t>
            </a:r>
            <a:r>
              <a:rPr dirty="0" sz="2400" spc="305" i="0">
                <a:latin typeface="Lucida Sans Unicode"/>
                <a:cs typeface="Lucida Sans Unicode"/>
              </a:rPr>
              <a:t>Y</a:t>
            </a:r>
            <a:r>
              <a:rPr dirty="0" sz="2400" spc="120" i="0">
                <a:latin typeface="Lucida Sans Unicode"/>
                <a:cs typeface="Lucida Sans Unicode"/>
              </a:rPr>
              <a:t>E</a:t>
            </a:r>
            <a:r>
              <a:rPr dirty="0" sz="2400" spc="360" i="0">
                <a:latin typeface="Lucida Sans Unicode"/>
                <a:cs typeface="Lucida Sans Unicode"/>
              </a:rPr>
              <a:t>A</a:t>
            </a:r>
            <a:r>
              <a:rPr dirty="0" sz="2400" spc="185" i="0">
                <a:latin typeface="Lucida Sans Unicode"/>
                <a:cs typeface="Lucida Sans Unicode"/>
              </a:rPr>
              <a:t>R</a:t>
            </a:r>
            <a:r>
              <a:rPr dirty="0" sz="2400" i="0">
                <a:latin typeface="Lucida Sans Unicode"/>
                <a:cs typeface="Lucida Sans Unicode"/>
              </a:rPr>
              <a:t>	</a:t>
            </a:r>
            <a:r>
              <a:rPr dirty="0" sz="2400" spc="50" i="0">
                <a:latin typeface="Lucida Sans Unicode"/>
                <a:cs typeface="Lucida Sans Unicode"/>
              </a:rPr>
              <a:t>T</a:t>
            </a:r>
            <a:r>
              <a:rPr dirty="0" sz="2400" spc="30" i="0">
                <a:latin typeface="Lucida Sans Unicode"/>
                <a:cs typeface="Lucida Sans Unicode"/>
              </a:rPr>
              <a:t>O</a:t>
            </a:r>
            <a:r>
              <a:rPr dirty="0" sz="2400" spc="-190" i="0">
                <a:latin typeface="Lucida Sans Unicode"/>
                <a:cs typeface="Lucida Sans Unicode"/>
              </a:rPr>
              <a:t> </a:t>
            </a:r>
            <a:r>
              <a:rPr dirty="0" sz="2400" spc="25" i="0">
                <a:latin typeface="Lucida Sans Unicode"/>
                <a:cs typeface="Lucida Sans Unicode"/>
              </a:rPr>
              <a:t>O</a:t>
            </a:r>
            <a:r>
              <a:rPr dirty="0" sz="2400" spc="180" i="0">
                <a:latin typeface="Lucida Sans Unicode"/>
                <a:cs typeface="Lucida Sans Unicode"/>
              </a:rPr>
              <a:t>FF</a:t>
            </a:r>
            <a:r>
              <a:rPr dirty="0" sz="2400" spc="-45" i="0">
                <a:latin typeface="Lucida Sans Unicode"/>
                <a:cs typeface="Lucida Sans Unicode"/>
              </a:rPr>
              <a:t>S</a:t>
            </a:r>
            <a:r>
              <a:rPr dirty="0" sz="2400" spc="120" i="0">
                <a:latin typeface="Lucida Sans Unicode"/>
                <a:cs typeface="Lucida Sans Unicode"/>
              </a:rPr>
              <a:t>E</a:t>
            </a:r>
            <a:r>
              <a:rPr dirty="0" sz="2400" spc="35" i="0">
                <a:latin typeface="Lucida Sans Unicode"/>
                <a:cs typeface="Lucida Sans Unicode"/>
              </a:rPr>
              <a:t>T  </a:t>
            </a:r>
            <a:r>
              <a:rPr dirty="0" sz="2400" spc="195" i="0">
                <a:latin typeface="Lucida Sans Unicode"/>
                <a:cs typeface="Lucida Sans Unicode"/>
              </a:rPr>
              <a:t>P</a:t>
            </a:r>
            <a:r>
              <a:rPr dirty="0" sz="2400" spc="25" i="0">
                <a:latin typeface="Lucida Sans Unicode"/>
                <a:cs typeface="Lucida Sans Unicode"/>
              </a:rPr>
              <a:t>O</a:t>
            </a:r>
            <a:r>
              <a:rPr dirty="0" sz="2400" spc="120" i="0">
                <a:latin typeface="Lucida Sans Unicode"/>
                <a:cs typeface="Lucida Sans Unicode"/>
              </a:rPr>
              <a:t>LL</a:t>
            </a:r>
            <a:r>
              <a:rPr dirty="0" sz="2400" spc="275" i="0">
                <a:latin typeface="Lucida Sans Unicode"/>
                <a:cs typeface="Lucida Sans Unicode"/>
              </a:rPr>
              <a:t>U</a:t>
            </a:r>
            <a:r>
              <a:rPr dirty="0" sz="2400" spc="50" i="0">
                <a:latin typeface="Lucida Sans Unicode"/>
                <a:cs typeface="Lucida Sans Unicode"/>
              </a:rPr>
              <a:t>T</a:t>
            </a:r>
            <a:r>
              <a:rPr dirty="0" sz="2400" spc="114" i="0">
                <a:latin typeface="Lucida Sans Unicode"/>
                <a:cs typeface="Lucida Sans Unicode"/>
              </a:rPr>
              <a:t>I</a:t>
            </a:r>
            <a:r>
              <a:rPr dirty="0" sz="2400" spc="25" i="0">
                <a:latin typeface="Lucida Sans Unicode"/>
                <a:cs typeface="Lucida Sans Unicode"/>
              </a:rPr>
              <a:t>O</a:t>
            </a:r>
            <a:r>
              <a:rPr dirty="0" sz="2400" spc="204" i="0">
                <a:latin typeface="Lucida Sans Unicode"/>
                <a:cs typeface="Lucida Sans Unicode"/>
              </a:rPr>
              <a:t>N</a:t>
            </a:r>
            <a:r>
              <a:rPr dirty="0" sz="2400" spc="-190" i="0">
                <a:latin typeface="Lucida Sans Unicode"/>
                <a:cs typeface="Lucida Sans Unicode"/>
              </a:rPr>
              <a:t> </a:t>
            </a:r>
            <a:r>
              <a:rPr dirty="0" sz="2400" spc="-80" i="0">
                <a:latin typeface="Lucida Sans Unicode"/>
                <a:cs typeface="Lucida Sans Unicode"/>
              </a:rPr>
              <a:t>C</a:t>
            </a:r>
            <a:r>
              <a:rPr dirty="0" sz="2400" spc="360" i="0">
                <a:latin typeface="Lucida Sans Unicode"/>
                <a:cs typeface="Lucida Sans Unicode"/>
              </a:rPr>
              <a:t>A</a:t>
            </a:r>
            <a:r>
              <a:rPr dirty="0" sz="2400" spc="275" i="0">
                <a:latin typeface="Lucida Sans Unicode"/>
                <a:cs typeface="Lucida Sans Unicode"/>
              </a:rPr>
              <a:t>U</a:t>
            </a:r>
            <a:r>
              <a:rPr dirty="0" sz="2400" spc="-45" i="0">
                <a:latin typeface="Lucida Sans Unicode"/>
                <a:cs typeface="Lucida Sans Unicode"/>
              </a:rPr>
              <a:t>S</a:t>
            </a:r>
            <a:r>
              <a:rPr dirty="0" sz="2400" spc="120" i="0">
                <a:latin typeface="Lucida Sans Unicode"/>
                <a:cs typeface="Lucida Sans Unicode"/>
              </a:rPr>
              <a:t>E</a:t>
            </a:r>
            <a:r>
              <a:rPr dirty="0" sz="2400" spc="45" i="0">
                <a:latin typeface="Lucida Sans Unicode"/>
                <a:cs typeface="Lucida Sans Unicode"/>
              </a:rPr>
              <a:t>D</a:t>
            </a:r>
            <a:r>
              <a:rPr dirty="0" sz="2400" spc="-190" i="0">
                <a:latin typeface="Lucida Sans Unicode"/>
                <a:cs typeface="Lucida Sans Unicode"/>
              </a:rPr>
              <a:t> </a:t>
            </a:r>
            <a:r>
              <a:rPr dirty="0" sz="2400" spc="220" i="0">
                <a:latin typeface="Lucida Sans Unicode"/>
                <a:cs typeface="Lucida Sans Unicode"/>
              </a:rPr>
              <a:t>B</a:t>
            </a:r>
            <a:r>
              <a:rPr dirty="0" sz="2400" spc="310" i="0">
                <a:latin typeface="Lucida Sans Unicode"/>
                <a:cs typeface="Lucida Sans Unicode"/>
              </a:rPr>
              <a:t>Y</a:t>
            </a:r>
            <a:r>
              <a:rPr dirty="0" sz="2400" spc="-190" i="0">
                <a:latin typeface="Lucida Sans Unicode"/>
                <a:cs typeface="Lucida Sans Unicode"/>
              </a:rPr>
              <a:t> </a:t>
            </a:r>
            <a:r>
              <a:rPr dirty="0" sz="2400" spc="120" i="0">
                <a:latin typeface="Lucida Sans Unicode"/>
                <a:cs typeface="Lucida Sans Unicode"/>
              </a:rPr>
              <a:t>E</a:t>
            </a:r>
            <a:r>
              <a:rPr dirty="0" sz="2400" spc="355" i="0">
                <a:latin typeface="Lucida Sans Unicode"/>
                <a:cs typeface="Lucida Sans Unicode"/>
              </a:rPr>
              <a:t>M</a:t>
            </a:r>
            <a:r>
              <a:rPr dirty="0" sz="2400" spc="360" i="0">
                <a:latin typeface="Lucida Sans Unicode"/>
                <a:cs typeface="Lucida Sans Unicode"/>
              </a:rPr>
              <a:t>A</a:t>
            </a:r>
            <a:r>
              <a:rPr dirty="0" sz="2400" spc="114" i="0">
                <a:latin typeface="Lucida Sans Unicode"/>
                <a:cs typeface="Lucida Sans Unicode"/>
              </a:rPr>
              <a:t>I</a:t>
            </a:r>
            <a:r>
              <a:rPr dirty="0" sz="2400" spc="125" i="0">
                <a:latin typeface="Lucida Sans Unicode"/>
                <a:cs typeface="Lucida Sans Unicode"/>
              </a:rPr>
              <a:t>L</a:t>
            </a:r>
            <a:r>
              <a:rPr dirty="0" sz="2400" spc="-185" i="0">
                <a:latin typeface="Lucida Sans Unicode"/>
                <a:cs typeface="Lucida Sans Unicode"/>
              </a:rPr>
              <a:t> </a:t>
            </a:r>
            <a:r>
              <a:rPr dirty="0" sz="2400" spc="-45" i="0">
                <a:latin typeface="Lucida Sans Unicode"/>
                <a:cs typeface="Lucida Sans Unicode"/>
              </a:rPr>
              <a:t>S</a:t>
            </a:r>
            <a:r>
              <a:rPr dirty="0" sz="2400" spc="195" i="0">
                <a:latin typeface="Lucida Sans Unicode"/>
                <a:cs typeface="Lucida Sans Unicode"/>
              </a:rPr>
              <a:t>P</a:t>
            </a:r>
            <a:r>
              <a:rPr dirty="0" sz="2400" spc="360" i="0">
                <a:latin typeface="Lucida Sans Unicode"/>
                <a:cs typeface="Lucida Sans Unicode"/>
              </a:rPr>
              <a:t>A</a:t>
            </a:r>
            <a:r>
              <a:rPr dirty="0" sz="2400" spc="360" i="0">
                <a:latin typeface="Lucida Sans Unicode"/>
                <a:cs typeface="Lucida Sans Unicode"/>
              </a:rPr>
              <a:t>M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982699" cy="80390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38249" y="304799"/>
            <a:ext cx="11963400" cy="7639050"/>
            <a:chOff x="1238249" y="304799"/>
            <a:chExt cx="11963400" cy="7639050"/>
          </a:xfrm>
        </p:grpSpPr>
        <p:sp>
          <p:nvSpPr>
            <p:cNvPr id="4" name="object 4"/>
            <p:cNvSpPr/>
            <p:nvPr/>
          </p:nvSpPr>
          <p:spPr>
            <a:xfrm>
              <a:off x="1238249" y="304799"/>
              <a:ext cx="11963400" cy="7639050"/>
            </a:xfrm>
            <a:custGeom>
              <a:avLst/>
              <a:gdLst/>
              <a:ahLst/>
              <a:cxnLst/>
              <a:rect l="l" t="t" r="r" b="b"/>
              <a:pathLst>
                <a:path w="11963400" h="7639050">
                  <a:moveTo>
                    <a:pt x="11963399" y="7639049"/>
                  </a:moveTo>
                  <a:lnTo>
                    <a:pt x="0" y="7639049"/>
                  </a:lnTo>
                  <a:lnTo>
                    <a:pt x="0" y="0"/>
                  </a:lnTo>
                  <a:lnTo>
                    <a:pt x="11963399" y="0"/>
                  </a:lnTo>
                  <a:lnTo>
                    <a:pt x="11963399" y="7639049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05124" y="752474"/>
              <a:ext cx="8067674" cy="60864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95474" y="333374"/>
              <a:ext cx="10353675" cy="75056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982699" cy="80390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773430">
              <a:lnSpc>
                <a:spcPct val="100000"/>
              </a:lnSpc>
              <a:spcBef>
                <a:spcPts val="114"/>
              </a:spcBef>
            </a:pPr>
            <a:r>
              <a:rPr dirty="0" spc="955"/>
              <a:t>THAT'S</a:t>
            </a:r>
            <a:r>
              <a:rPr dirty="0" spc="380"/>
              <a:t> </a:t>
            </a:r>
            <a:r>
              <a:rPr dirty="0" spc="1355"/>
              <a:t>A</a:t>
            </a:r>
            <a:r>
              <a:rPr dirty="0" spc="380"/>
              <a:t> </a:t>
            </a:r>
            <a:r>
              <a:rPr dirty="0" spc="1270"/>
              <a:t>WRAP</a:t>
            </a:r>
            <a:r>
              <a:rPr dirty="0" spc="380"/>
              <a:t> </a:t>
            </a:r>
            <a:r>
              <a:rPr dirty="0" spc="215"/>
              <a:t>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37007" y="4320971"/>
            <a:ext cx="3598545" cy="4857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00" spc="1390" i="1">
                <a:latin typeface="Arial"/>
                <a:cs typeface="Arial"/>
              </a:rPr>
              <a:t>THANK</a:t>
            </a:r>
            <a:r>
              <a:rPr dirty="0" sz="3000" spc="325" i="1">
                <a:latin typeface="Arial"/>
                <a:cs typeface="Arial"/>
              </a:rPr>
              <a:t> </a:t>
            </a:r>
            <a:r>
              <a:rPr dirty="0" sz="3000" spc="1080" i="1">
                <a:latin typeface="Arial"/>
                <a:cs typeface="Arial"/>
              </a:rPr>
              <a:t>YOU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817099" y="6185164"/>
            <a:ext cx="4118610" cy="869950"/>
          </a:xfrm>
          <a:prstGeom prst="rect">
            <a:avLst/>
          </a:prstGeom>
        </p:spPr>
        <p:txBody>
          <a:bodyPr wrap="square" lIns="0" tIns="129539" rIns="0" bIns="0" rtlCol="0" vert="horz">
            <a:spAutoFit/>
          </a:bodyPr>
          <a:lstStyle/>
          <a:p>
            <a:pPr marL="73025">
              <a:lnSpc>
                <a:spcPct val="100000"/>
              </a:lnSpc>
              <a:spcBef>
                <a:spcPts val="1019"/>
              </a:spcBef>
            </a:pPr>
            <a:r>
              <a:rPr dirty="0" sz="2000" spc="275">
                <a:latin typeface="Lucida Sans Unicode"/>
                <a:cs typeface="Lucida Sans Unicode"/>
              </a:rPr>
              <a:t>H</a:t>
            </a:r>
            <a:r>
              <a:rPr dirty="0" sz="2000" spc="325">
                <a:latin typeface="Lucida Sans Unicode"/>
                <a:cs typeface="Lucida Sans Unicode"/>
              </a:rPr>
              <a:t>A</a:t>
            </a:r>
            <a:r>
              <a:rPr dirty="0" sz="2000" spc="240">
                <a:latin typeface="Lucida Sans Unicode"/>
                <a:cs typeface="Lucida Sans Unicode"/>
              </a:rPr>
              <a:t>NN</a:t>
            </a:r>
            <a:r>
              <a:rPr dirty="0" sz="2000" spc="325">
                <a:latin typeface="Lucida Sans Unicode"/>
                <a:cs typeface="Lucida Sans Unicode"/>
              </a:rPr>
              <a:t>A</a:t>
            </a:r>
            <a:r>
              <a:rPr dirty="0" sz="2000" spc="275">
                <a:latin typeface="Lucida Sans Unicode"/>
                <a:cs typeface="Lucida Sans Unicode"/>
              </a:rPr>
              <a:t>H</a:t>
            </a:r>
            <a:r>
              <a:rPr dirty="0" sz="2000" spc="-160">
                <a:latin typeface="Lucida Sans Unicode"/>
                <a:cs typeface="Lucida Sans Unicode"/>
              </a:rPr>
              <a:t> </a:t>
            </a:r>
            <a:r>
              <a:rPr dirty="0" sz="2000" spc="220">
                <a:latin typeface="Lucida Sans Unicode"/>
                <a:cs typeface="Lucida Sans Unicode"/>
              </a:rPr>
              <a:t>F</a:t>
            </a:r>
            <a:r>
              <a:rPr dirty="0" sz="2000" spc="215">
                <a:latin typeface="Lucida Sans Unicode"/>
                <a:cs typeface="Lucida Sans Unicode"/>
              </a:rPr>
              <a:t>R</a:t>
            </a:r>
            <a:r>
              <a:rPr dirty="0" sz="2000" spc="325">
                <a:latin typeface="Lucida Sans Unicode"/>
                <a:cs typeface="Lucida Sans Unicode"/>
              </a:rPr>
              <a:t>A</a:t>
            </a:r>
            <a:r>
              <a:rPr dirty="0" sz="2000" spc="240">
                <a:latin typeface="Lucida Sans Unicode"/>
                <a:cs typeface="Lucida Sans Unicode"/>
              </a:rPr>
              <a:t>N</a:t>
            </a:r>
            <a:r>
              <a:rPr dirty="0" sz="2000" spc="265">
                <a:latin typeface="Lucida Sans Unicode"/>
                <a:cs typeface="Lucida Sans Unicode"/>
              </a:rPr>
              <a:t>K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dirty="0" sz="2000" spc="95">
                <a:latin typeface="Lucida Sans Unicode"/>
                <a:cs typeface="Lucida Sans Unicode"/>
              </a:rPr>
              <a:t>I</a:t>
            </a:r>
            <a:r>
              <a:rPr dirty="0" sz="2000" spc="20">
                <a:latin typeface="Lucida Sans Unicode"/>
                <a:cs typeface="Lucida Sans Unicode"/>
              </a:rPr>
              <a:t>C</a:t>
            </a:r>
            <a:r>
              <a:rPr dirty="0" sz="2000" spc="325">
                <a:latin typeface="Lucida Sans Unicode"/>
                <a:cs typeface="Lucida Sans Unicode"/>
              </a:rPr>
              <a:t>A</a:t>
            </a:r>
            <a:r>
              <a:rPr dirty="0" sz="2000" spc="240">
                <a:latin typeface="Lucida Sans Unicode"/>
                <a:cs typeface="Lucida Sans Unicode"/>
              </a:rPr>
              <a:t>NN</a:t>
            </a:r>
            <a:r>
              <a:rPr dirty="0" sz="2000" spc="-65">
                <a:latin typeface="Lucida Sans Unicode"/>
                <a:cs typeface="Lucida Sans Unicode"/>
              </a:rPr>
              <a:t>7</a:t>
            </a:r>
            <a:r>
              <a:rPr dirty="0" sz="2000" spc="-80">
                <a:latin typeface="Lucida Sans Unicode"/>
                <a:cs typeface="Lucida Sans Unicode"/>
              </a:rPr>
              <a:t>6</a:t>
            </a:r>
            <a:r>
              <a:rPr dirty="0" sz="2000" spc="-160">
                <a:latin typeface="Lucida Sans Unicode"/>
                <a:cs typeface="Lucida Sans Unicode"/>
              </a:rPr>
              <a:t> </a:t>
            </a:r>
            <a:r>
              <a:rPr dirty="0" sz="2000" spc="240">
                <a:latin typeface="Lucida Sans Unicode"/>
                <a:cs typeface="Lucida Sans Unicode"/>
              </a:rPr>
              <a:t>N</a:t>
            </a:r>
            <a:r>
              <a:rPr dirty="0" sz="2000" spc="215">
                <a:latin typeface="Lucida Sans Unicode"/>
                <a:cs typeface="Lucida Sans Unicode"/>
              </a:rPr>
              <a:t>E</a:t>
            </a:r>
            <a:r>
              <a:rPr dirty="0" sz="2000" spc="415">
                <a:latin typeface="Lucida Sans Unicode"/>
                <a:cs typeface="Lucida Sans Unicode"/>
              </a:rPr>
              <a:t>X</a:t>
            </a:r>
            <a:r>
              <a:rPr dirty="0" sz="2000" spc="125">
                <a:latin typeface="Lucida Sans Unicode"/>
                <a:cs typeface="Lucida Sans Unicode"/>
              </a:rPr>
              <a:t>T</a:t>
            </a:r>
            <a:r>
              <a:rPr dirty="0" sz="2000" spc="65">
                <a:latin typeface="Lucida Sans Unicode"/>
                <a:cs typeface="Lucida Sans Unicode"/>
              </a:rPr>
              <a:t>G</a:t>
            </a:r>
            <a:r>
              <a:rPr dirty="0" sz="2000" spc="215">
                <a:latin typeface="Lucida Sans Unicode"/>
                <a:cs typeface="Lucida Sans Unicode"/>
              </a:rPr>
              <a:t>E</a:t>
            </a:r>
            <a:r>
              <a:rPr dirty="0" sz="2000" spc="240">
                <a:latin typeface="Lucida Sans Unicode"/>
                <a:cs typeface="Lucida Sans Unicode"/>
              </a:rPr>
              <a:t>N</a:t>
            </a:r>
            <a:r>
              <a:rPr dirty="0" sz="2000" spc="-160">
                <a:latin typeface="Lucida Sans Unicode"/>
                <a:cs typeface="Lucida Sans Unicode"/>
              </a:rPr>
              <a:t> </a:t>
            </a:r>
            <a:r>
              <a:rPr dirty="0" sz="2000" spc="200">
                <a:latin typeface="Lucida Sans Unicode"/>
                <a:cs typeface="Lucida Sans Unicode"/>
              </a:rPr>
              <a:t>P</a:t>
            </a:r>
            <a:r>
              <a:rPr dirty="0" sz="2000" spc="30">
                <a:latin typeface="Lucida Sans Unicode"/>
                <a:cs typeface="Lucida Sans Unicode"/>
              </a:rPr>
              <a:t>a</a:t>
            </a:r>
            <a:r>
              <a:rPr dirty="0" sz="2000" spc="135">
                <a:latin typeface="Lucida Sans Unicode"/>
                <a:cs typeface="Lucida Sans Unicode"/>
              </a:rPr>
              <a:t>r</a:t>
            </a:r>
            <a:r>
              <a:rPr dirty="0" sz="2000" spc="55">
                <a:latin typeface="Lucida Sans Unicode"/>
                <a:cs typeface="Lucida Sans Unicode"/>
              </a:rPr>
              <a:t>t</a:t>
            </a:r>
            <a:r>
              <a:rPr dirty="0" sz="2000" spc="60">
                <a:latin typeface="Lucida Sans Unicode"/>
                <a:cs typeface="Lucida Sans Unicode"/>
              </a:rPr>
              <a:t>i</a:t>
            </a:r>
            <a:r>
              <a:rPr dirty="0" sz="2000" spc="-25">
                <a:latin typeface="Lucida Sans Unicode"/>
                <a:cs typeface="Lucida Sans Unicode"/>
              </a:rPr>
              <a:t>c</a:t>
            </a:r>
            <a:r>
              <a:rPr dirty="0" sz="2000" spc="60">
                <a:latin typeface="Lucida Sans Unicode"/>
                <a:cs typeface="Lucida Sans Unicode"/>
              </a:rPr>
              <a:t>i</a:t>
            </a:r>
            <a:r>
              <a:rPr dirty="0" sz="2000" spc="-30">
                <a:latin typeface="Lucida Sans Unicode"/>
                <a:cs typeface="Lucida Sans Unicode"/>
              </a:rPr>
              <a:t>p</a:t>
            </a:r>
            <a:r>
              <a:rPr dirty="0" sz="2000" spc="30">
                <a:latin typeface="Lucida Sans Unicode"/>
                <a:cs typeface="Lucida Sans Unicode"/>
              </a:rPr>
              <a:t>a</a:t>
            </a:r>
            <a:r>
              <a:rPr dirty="0" sz="2000" spc="140">
                <a:latin typeface="Lucida Sans Unicode"/>
                <a:cs typeface="Lucida Sans Unicode"/>
              </a:rPr>
              <a:t>n</a:t>
            </a:r>
            <a:r>
              <a:rPr dirty="0" sz="2000" spc="55">
                <a:latin typeface="Lucida Sans Unicode"/>
                <a:cs typeface="Lucida Sans Unicode"/>
              </a:rPr>
              <a:t>t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817099" y="7145248"/>
            <a:ext cx="1536700" cy="332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spc="385">
                <a:latin typeface="Lucida Sans Unicode"/>
                <a:cs typeface="Lucida Sans Unicode"/>
              </a:rPr>
              <a:t>M</a:t>
            </a:r>
            <a:r>
              <a:rPr dirty="0" sz="2000" spc="30">
                <a:latin typeface="Lucida Sans Unicode"/>
                <a:cs typeface="Lucida Sans Unicode"/>
              </a:rPr>
              <a:t>a</a:t>
            </a:r>
            <a:r>
              <a:rPr dirty="0" sz="2000" spc="135">
                <a:latin typeface="Lucida Sans Unicode"/>
                <a:cs typeface="Lucida Sans Unicode"/>
              </a:rPr>
              <a:t>r</a:t>
            </a:r>
            <a:r>
              <a:rPr dirty="0" sz="2000" spc="60">
                <a:latin typeface="Lucida Sans Unicode"/>
                <a:cs typeface="Lucida Sans Unicode"/>
              </a:rPr>
              <a:t>ch</a:t>
            </a:r>
            <a:r>
              <a:rPr dirty="0" sz="2000" spc="-160">
                <a:latin typeface="Lucida Sans Unicode"/>
                <a:cs typeface="Lucida Sans Unicode"/>
              </a:rPr>
              <a:t> </a:t>
            </a:r>
            <a:r>
              <a:rPr dirty="0" sz="2000" spc="-90">
                <a:latin typeface="Lucida Sans Unicode"/>
                <a:cs typeface="Lucida Sans Unicode"/>
              </a:rPr>
              <a:t>2</a:t>
            </a:r>
            <a:r>
              <a:rPr dirty="0" sz="2000" spc="35">
                <a:latin typeface="Lucida Sans Unicode"/>
                <a:cs typeface="Lucida Sans Unicode"/>
              </a:rPr>
              <a:t>0</a:t>
            </a:r>
            <a:r>
              <a:rPr dirty="0" sz="2000" spc="-90">
                <a:latin typeface="Lucida Sans Unicode"/>
                <a:cs typeface="Lucida Sans Unicode"/>
              </a:rPr>
              <a:t>2</a:t>
            </a:r>
            <a:r>
              <a:rPr dirty="0" sz="2000" spc="-95">
                <a:latin typeface="Lucida Sans Unicode"/>
                <a:cs typeface="Lucida Sans Unicode"/>
              </a:rPr>
              <a:t>3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9774" y="7132008"/>
            <a:ext cx="3456304" cy="3492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00" spc="10">
                <a:latin typeface="Lucida Sans Unicode"/>
                <a:cs typeface="Lucida Sans Unicode"/>
                <a:hlinkClick r:id="rId3"/>
              </a:rPr>
              <a:t>hannah.ffrank@gmail.com</a:t>
            </a:r>
            <a:endParaRPr sz="2100">
              <a:latin typeface="Lucida Sans Unicode"/>
              <a:cs typeface="Lucida Sans Unicode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2533" y="7086672"/>
            <a:ext cx="396159" cy="39567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778374" y="7208690"/>
            <a:ext cx="4708525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700" spc="5">
                <a:latin typeface="Lucida Sans Unicode"/>
                <a:cs typeface="Lucida Sans Unicode"/>
              </a:rPr>
              <a:t>https://</a:t>
            </a:r>
            <a:r>
              <a:rPr dirty="0" sz="1700" spc="5">
                <a:latin typeface="Lucida Sans Unicode"/>
                <a:cs typeface="Lucida Sans Unicode"/>
                <a:hlinkClick r:id="rId5"/>
              </a:rPr>
              <a:t>www.linkedin.com/in/hannah-frank</a:t>
            </a:r>
            <a:endParaRPr sz="1700">
              <a:latin typeface="Lucida Sans Unicode"/>
              <a:cs typeface="Lucida Sans Unicode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67200" y="7058025"/>
            <a:ext cx="476249" cy="4857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2023-03-08T18:47:08Z</dcterms:created>
  <dcterms:modified xsi:type="dcterms:W3CDTF">2023-03-08T18:47:08Z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2023-03-08T00:00:00Z</vt:filetime>
  </property>
  <property fmtid="{D5CDD505-2E9C-101B-9397-08002B2CF9AE}" pid="3" name="Creator">
    <vt:lpwstr>Chromium</vt:lpwstr>
  </property>
  <property fmtid="{D5CDD505-2E9C-101B-9397-08002B2CF9AE}" pid="4" name="LastSaved">
    <vt:filetime>2023-03-08T00:00:00Z</vt:filetime>
  </property>
</Properties>
</file>